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Average"/>
      <p:regular r:id="rId33"/>
    </p:embeddedFont>
    <p:embeddedFont>
      <p:font typeface="Oswald"/>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944FC62-B2D7-4AB7-B1F1-1D0D3DAE2DF8}">
  <a:tblStyle styleId="{2944FC62-B2D7-4AB7-B1F1-1D0D3DAE2DF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Average-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Oswald-bold.fntdata"/><Relationship Id="rId12" Type="http://schemas.openxmlformats.org/officeDocument/2006/relationships/slide" Target="slides/slide6.xml"/><Relationship Id="rId34" Type="http://schemas.openxmlformats.org/officeDocument/2006/relationships/font" Target="fonts/Oswald-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1770676812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1770676812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1770676812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1770676812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17a24e486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17a24e486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16d0fe4461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16d0fe4461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95f6571d0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95f6571d0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1770676812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1770676812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f95f6571d0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95f6571d0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95f6571d0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95f6571d0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1770676812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1770676812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1770676812_1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1770676812_1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16d0fe4461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16d0fe4461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95f6571d0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95f6571d0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f95f6571d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f95f6571d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1770676812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1770676812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1770676812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1770676812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1770676812_1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1770676812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f95f6571d0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f95f6571d0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16d0fe4461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16d0fe4461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16d0fe4461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16d0fe4461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16d0fe4461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16d0fe4461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16d0fe4461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16d0fe4461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f95f6571d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f95f6571d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f95f6571d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f95f6571d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177067681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177067681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1770676812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1770676812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AUTOLAYOUT_3">
    <p:bg>
      <p:bgPr>
        <a:solidFill>
          <a:srgbClr val="FFFFFF"/>
        </a:solidFill>
      </p:bgPr>
    </p:bg>
    <p:spTree>
      <p:nvGrpSpPr>
        <p:cNvPr id="55" name="Shape 55"/>
        <p:cNvGrpSpPr/>
        <p:nvPr/>
      </p:nvGrpSpPr>
      <p:grpSpPr>
        <a:xfrm>
          <a:off x="0" y="0"/>
          <a:ext cx="0" cy="0"/>
          <a:chOff x="0" y="0"/>
          <a:chExt cx="0" cy="0"/>
        </a:xfrm>
      </p:grpSpPr>
      <p:sp>
        <p:nvSpPr>
          <p:cNvPr id="56" name="Google Shape;56;p13"/>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13"/>
          <p:cNvSpPr txBox="1"/>
          <p:nvPr>
            <p:ph type="title"/>
          </p:nvPr>
        </p:nvSpPr>
        <p:spPr>
          <a:xfrm>
            <a:off x="523250" y="1523725"/>
            <a:ext cx="3477900" cy="13887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Clr>
                <a:srgbClr val="FFFFFF"/>
              </a:buClr>
              <a:buSzPts val="3000"/>
              <a:buNone/>
              <a:defRPr b="1" sz="3000">
                <a:solidFill>
                  <a:srgbClr val="FFFFFF"/>
                </a:solidFill>
              </a:defRPr>
            </a:lvl1pPr>
            <a:lvl2pPr lvl="1" algn="l">
              <a:lnSpc>
                <a:spcPct val="100000"/>
              </a:lnSpc>
              <a:spcBef>
                <a:spcPts val="0"/>
              </a:spcBef>
              <a:spcAft>
                <a:spcPts val="0"/>
              </a:spcAft>
              <a:buClr>
                <a:srgbClr val="FFFFFF"/>
              </a:buClr>
              <a:buSzPts val="3000"/>
              <a:buNone/>
              <a:defRPr b="1" sz="3000">
                <a:solidFill>
                  <a:srgbClr val="FFFFFF"/>
                </a:solidFill>
              </a:defRPr>
            </a:lvl2pPr>
            <a:lvl3pPr lvl="2" algn="l">
              <a:lnSpc>
                <a:spcPct val="100000"/>
              </a:lnSpc>
              <a:spcBef>
                <a:spcPts val="0"/>
              </a:spcBef>
              <a:spcAft>
                <a:spcPts val="0"/>
              </a:spcAft>
              <a:buClr>
                <a:srgbClr val="FFFFFF"/>
              </a:buClr>
              <a:buSzPts val="3000"/>
              <a:buNone/>
              <a:defRPr b="1" sz="3000">
                <a:solidFill>
                  <a:srgbClr val="FFFFFF"/>
                </a:solidFill>
              </a:defRPr>
            </a:lvl3pPr>
            <a:lvl4pPr lvl="3" algn="l">
              <a:lnSpc>
                <a:spcPct val="100000"/>
              </a:lnSpc>
              <a:spcBef>
                <a:spcPts val="0"/>
              </a:spcBef>
              <a:spcAft>
                <a:spcPts val="0"/>
              </a:spcAft>
              <a:buClr>
                <a:srgbClr val="FFFFFF"/>
              </a:buClr>
              <a:buSzPts val="3000"/>
              <a:buNone/>
              <a:defRPr b="1" sz="3000">
                <a:solidFill>
                  <a:srgbClr val="FFFFFF"/>
                </a:solidFill>
              </a:defRPr>
            </a:lvl4pPr>
            <a:lvl5pPr lvl="4" algn="l">
              <a:lnSpc>
                <a:spcPct val="100000"/>
              </a:lnSpc>
              <a:spcBef>
                <a:spcPts val="0"/>
              </a:spcBef>
              <a:spcAft>
                <a:spcPts val="0"/>
              </a:spcAft>
              <a:buClr>
                <a:srgbClr val="FFFFFF"/>
              </a:buClr>
              <a:buSzPts val="3000"/>
              <a:buNone/>
              <a:defRPr b="1" sz="3000">
                <a:solidFill>
                  <a:srgbClr val="FFFFFF"/>
                </a:solidFill>
              </a:defRPr>
            </a:lvl5pPr>
            <a:lvl6pPr lvl="5" algn="l">
              <a:lnSpc>
                <a:spcPct val="100000"/>
              </a:lnSpc>
              <a:spcBef>
                <a:spcPts val="0"/>
              </a:spcBef>
              <a:spcAft>
                <a:spcPts val="0"/>
              </a:spcAft>
              <a:buClr>
                <a:srgbClr val="FFFFFF"/>
              </a:buClr>
              <a:buSzPts val="3000"/>
              <a:buNone/>
              <a:defRPr b="1" sz="3000">
                <a:solidFill>
                  <a:srgbClr val="FFFFFF"/>
                </a:solidFill>
              </a:defRPr>
            </a:lvl6pPr>
            <a:lvl7pPr lvl="6" algn="l">
              <a:lnSpc>
                <a:spcPct val="100000"/>
              </a:lnSpc>
              <a:spcBef>
                <a:spcPts val="0"/>
              </a:spcBef>
              <a:spcAft>
                <a:spcPts val="0"/>
              </a:spcAft>
              <a:buClr>
                <a:srgbClr val="FFFFFF"/>
              </a:buClr>
              <a:buSzPts val="3000"/>
              <a:buNone/>
              <a:defRPr b="1" sz="3000">
                <a:solidFill>
                  <a:srgbClr val="FFFFFF"/>
                </a:solidFill>
              </a:defRPr>
            </a:lvl7pPr>
            <a:lvl8pPr lvl="7" algn="l">
              <a:lnSpc>
                <a:spcPct val="100000"/>
              </a:lnSpc>
              <a:spcBef>
                <a:spcPts val="0"/>
              </a:spcBef>
              <a:spcAft>
                <a:spcPts val="0"/>
              </a:spcAft>
              <a:buClr>
                <a:srgbClr val="FFFFFF"/>
              </a:buClr>
              <a:buSzPts val="3000"/>
              <a:buNone/>
              <a:defRPr b="1" sz="3000">
                <a:solidFill>
                  <a:srgbClr val="FFFFFF"/>
                </a:solidFill>
              </a:defRPr>
            </a:lvl8pPr>
            <a:lvl9pPr lvl="8" algn="l">
              <a:lnSpc>
                <a:spcPct val="100000"/>
              </a:lnSpc>
              <a:spcBef>
                <a:spcPts val="0"/>
              </a:spcBef>
              <a:spcAft>
                <a:spcPts val="0"/>
              </a:spcAft>
              <a:buClr>
                <a:srgbClr val="FFFFFF"/>
              </a:buClr>
              <a:buSzPts val="3000"/>
              <a:buNone/>
              <a:defRPr b="1" sz="3000">
                <a:solidFill>
                  <a:srgbClr val="FFFFFF"/>
                </a:solidFill>
              </a:defRPr>
            </a:lvl9pPr>
          </a:lstStyle>
          <a:p/>
        </p:txBody>
      </p:sp>
      <p:sp>
        <p:nvSpPr>
          <p:cNvPr id="59" name="Google Shape;59;p13"/>
          <p:cNvSpPr txBox="1"/>
          <p:nvPr>
            <p:ph idx="1" type="body"/>
          </p:nvPr>
        </p:nvSpPr>
        <p:spPr>
          <a:xfrm>
            <a:off x="523325" y="3020275"/>
            <a:ext cx="3477900" cy="1534800"/>
          </a:xfrm>
          <a:prstGeom prst="rect">
            <a:avLst/>
          </a:prstGeom>
          <a:noFill/>
        </p:spPr>
        <p:txBody>
          <a:bodyPr anchorCtr="0" anchor="t" bIns="91425" lIns="91425" spcFirstLastPara="1" rIns="91425" wrap="square" tIns="91425">
            <a:normAutofit/>
          </a:bodyPr>
          <a:lstStyle>
            <a:lvl1pPr indent="-330200" lvl="0" marL="457200" algn="l">
              <a:lnSpc>
                <a:spcPct val="115000"/>
              </a:lnSpc>
              <a:spcBef>
                <a:spcPts val="0"/>
              </a:spcBef>
              <a:spcAft>
                <a:spcPts val="0"/>
              </a:spcAft>
              <a:buClr>
                <a:srgbClr val="FFFFFF"/>
              </a:buClr>
              <a:buSzPts val="1600"/>
              <a:buChar char="●"/>
              <a:defRPr sz="1600">
                <a:solidFill>
                  <a:srgbClr val="FFFFFF"/>
                </a:solidFill>
              </a:defRPr>
            </a:lvl1pPr>
            <a:lvl2pPr indent="-317500" lvl="1" marL="914400" algn="l">
              <a:lnSpc>
                <a:spcPct val="115000"/>
              </a:lnSpc>
              <a:spcBef>
                <a:spcPts val="0"/>
              </a:spcBef>
              <a:spcAft>
                <a:spcPts val="0"/>
              </a:spcAft>
              <a:buClr>
                <a:srgbClr val="FFFFFF"/>
              </a:buClr>
              <a:buSzPts val="1400"/>
              <a:buChar char="○"/>
              <a:defRPr sz="1400">
                <a:solidFill>
                  <a:srgbClr val="FFFFFF"/>
                </a:solidFill>
              </a:defRPr>
            </a:lvl2pPr>
            <a:lvl3pPr indent="-317500" lvl="2" marL="1371600" algn="l">
              <a:lnSpc>
                <a:spcPct val="115000"/>
              </a:lnSpc>
              <a:spcBef>
                <a:spcPts val="0"/>
              </a:spcBef>
              <a:spcAft>
                <a:spcPts val="0"/>
              </a:spcAft>
              <a:buClr>
                <a:srgbClr val="FFFFFF"/>
              </a:buClr>
              <a:buSzPts val="1400"/>
              <a:buChar char="■"/>
              <a:defRPr sz="1400">
                <a:solidFill>
                  <a:srgbClr val="FFFFFF"/>
                </a:solidFill>
              </a:defRPr>
            </a:lvl3pPr>
            <a:lvl4pPr indent="-317500" lvl="3" marL="1828800" algn="l">
              <a:lnSpc>
                <a:spcPct val="115000"/>
              </a:lnSpc>
              <a:spcBef>
                <a:spcPts val="0"/>
              </a:spcBef>
              <a:spcAft>
                <a:spcPts val="0"/>
              </a:spcAft>
              <a:buClr>
                <a:srgbClr val="FFFFFF"/>
              </a:buClr>
              <a:buSzPts val="1400"/>
              <a:buChar char="●"/>
              <a:defRPr sz="1400">
                <a:solidFill>
                  <a:srgbClr val="FFFFFF"/>
                </a:solidFill>
              </a:defRPr>
            </a:lvl4pPr>
            <a:lvl5pPr indent="-317500" lvl="4" marL="2286000" algn="l">
              <a:lnSpc>
                <a:spcPct val="115000"/>
              </a:lnSpc>
              <a:spcBef>
                <a:spcPts val="0"/>
              </a:spcBef>
              <a:spcAft>
                <a:spcPts val="0"/>
              </a:spcAft>
              <a:buClr>
                <a:srgbClr val="FFFFFF"/>
              </a:buClr>
              <a:buSzPts val="1400"/>
              <a:buChar char="○"/>
              <a:defRPr sz="1400">
                <a:solidFill>
                  <a:srgbClr val="FFFFFF"/>
                </a:solidFill>
              </a:defRPr>
            </a:lvl5pPr>
            <a:lvl6pPr indent="-317500" lvl="5" marL="2743200" algn="l">
              <a:lnSpc>
                <a:spcPct val="115000"/>
              </a:lnSpc>
              <a:spcBef>
                <a:spcPts val="0"/>
              </a:spcBef>
              <a:spcAft>
                <a:spcPts val="0"/>
              </a:spcAft>
              <a:buClr>
                <a:srgbClr val="FFFFFF"/>
              </a:buClr>
              <a:buSzPts val="1400"/>
              <a:buChar char="■"/>
              <a:defRPr sz="1400">
                <a:solidFill>
                  <a:srgbClr val="FFFFFF"/>
                </a:solidFill>
              </a:defRPr>
            </a:lvl6pPr>
            <a:lvl7pPr indent="-317500" lvl="6" marL="3200400" algn="l">
              <a:lnSpc>
                <a:spcPct val="115000"/>
              </a:lnSpc>
              <a:spcBef>
                <a:spcPts val="0"/>
              </a:spcBef>
              <a:spcAft>
                <a:spcPts val="0"/>
              </a:spcAft>
              <a:buClr>
                <a:srgbClr val="FFFFFF"/>
              </a:buClr>
              <a:buSzPts val="1400"/>
              <a:buChar char="●"/>
              <a:defRPr sz="1400">
                <a:solidFill>
                  <a:srgbClr val="FFFFFF"/>
                </a:solidFill>
              </a:defRPr>
            </a:lvl7pPr>
            <a:lvl8pPr indent="-317500" lvl="7" marL="3657600" algn="l">
              <a:lnSpc>
                <a:spcPct val="115000"/>
              </a:lnSpc>
              <a:spcBef>
                <a:spcPts val="0"/>
              </a:spcBef>
              <a:spcAft>
                <a:spcPts val="0"/>
              </a:spcAft>
              <a:buClr>
                <a:srgbClr val="FFFFFF"/>
              </a:buClr>
              <a:buSzPts val="1400"/>
              <a:buChar char="○"/>
              <a:defRPr sz="1400">
                <a:solidFill>
                  <a:srgbClr val="FFFFFF"/>
                </a:solidFill>
              </a:defRPr>
            </a:lvl8pPr>
            <a:lvl9pPr indent="-317500" lvl="8" marL="4114800" algn="l">
              <a:lnSpc>
                <a:spcPct val="115000"/>
              </a:lnSpc>
              <a:spcBef>
                <a:spcPts val="0"/>
              </a:spcBef>
              <a:spcAft>
                <a:spcPts val="0"/>
              </a:spcAft>
              <a:buClr>
                <a:srgbClr val="FFFFFF"/>
              </a:buClr>
              <a:buSzPts val="1400"/>
              <a:buChar char="■"/>
              <a:defRPr sz="14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7">
    <p:bg>
      <p:bgPr>
        <a:solidFill>
          <a:srgbClr val="FFFFFF"/>
        </a:solidFill>
      </p:bgPr>
    </p:bg>
    <p:spTree>
      <p:nvGrpSpPr>
        <p:cNvPr id="60" name="Shape 60"/>
        <p:cNvGrpSpPr/>
        <p:nvPr/>
      </p:nvGrpSpPr>
      <p:grpSpPr>
        <a:xfrm>
          <a:off x="0" y="0"/>
          <a:ext cx="0" cy="0"/>
          <a:chOff x="0" y="0"/>
          <a:chExt cx="0" cy="0"/>
        </a:xfrm>
      </p:grpSpPr>
      <p:sp>
        <p:nvSpPr>
          <p:cNvPr id="61" name="Google Shape;61;p14"/>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0" y="0"/>
            <a:ext cx="9144000" cy="2161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txBox="1"/>
          <p:nvPr>
            <p:ph type="title"/>
          </p:nvPr>
        </p:nvSpPr>
        <p:spPr>
          <a:xfrm>
            <a:off x="317700" y="369325"/>
            <a:ext cx="6934800" cy="15792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3600"/>
              <a:buNone/>
              <a:defRPr b="1" sz="3600">
                <a:solidFill>
                  <a:schemeClr val="lt1"/>
                </a:solidFill>
              </a:defRPr>
            </a:lvl1pPr>
            <a:lvl2pPr lvl="1" algn="l">
              <a:lnSpc>
                <a:spcPct val="100000"/>
              </a:lnSpc>
              <a:spcBef>
                <a:spcPts val="0"/>
              </a:spcBef>
              <a:spcAft>
                <a:spcPts val="0"/>
              </a:spcAft>
              <a:buClr>
                <a:schemeClr val="lt1"/>
              </a:buClr>
              <a:buSzPts val="3600"/>
              <a:buNone/>
              <a:defRPr b="1" sz="3600">
                <a:solidFill>
                  <a:schemeClr val="lt1"/>
                </a:solidFill>
              </a:defRPr>
            </a:lvl2pPr>
            <a:lvl3pPr lvl="2" algn="l">
              <a:lnSpc>
                <a:spcPct val="100000"/>
              </a:lnSpc>
              <a:spcBef>
                <a:spcPts val="0"/>
              </a:spcBef>
              <a:spcAft>
                <a:spcPts val="0"/>
              </a:spcAft>
              <a:buClr>
                <a:schemeClr val="lt1"/>
              </a:buClr>
              <a:buSzPts val="3600"/>
              <a:buNone/>
              <a:defRPr b="1" sz="3600">
                <a:solidFill>
                  <a:schemeClr val="lt1"/>
                </a:solidFill>
              </a:defRPr>
            </a:lvl3pPr>
            <a:lvl4pPr lvl="3" algn="l">
              <a:lnSpc>
                <a:spcPct val="100000"/>
              </a:lnSpc>
              <a:spcBef>
                <a:spcPts val="0"/>
              </a:spcBef>
              <a:spcAft>
                <a:spcPts val="0"/>
              </a:spcAft>
              <a:buClr>
                <a:schemeClr val="lt1"/>
              </a:buClr>
              <a:buSzPts val="3600"/>
              <a:buNone/>
              <a:defRPr b="1" sz="3600">
                <a:solidFill>
                  <a:schemeClr val="lt1"/>
                </a:solidFill>
              </a:defRPr>
            </a:lvl4pPr>
            <a:lvl5pPr lvl="4" algn="l">
              <a:lnSpc>
                <a:spcPct val="100000"/>
              </a:lnSpc>
              <a:spcBef>
                <a:spcPts val="0"/>
              </a:spcBef>
              <a:spcAft>
                <a:spcPts val="0"/>
              </a:spcAft>
              <a:buClr>
                <a:schemeClr val="lt1"/>
              </a:buClr>
              <a:buSzPts val="3600"/>
              <a:buNone/>
              <a:defRPr b="1" sz="3600">
                <a:solidFill>
                  <a:schemeClr val="lt1"/>
                </a:solidFill>
              </a:defRPr>
            </a:lvl5pPr>
            <a:lvl6pPr lvl="5" algn="l">
              <a:lnSpc>
                <a:spcPct val="100000"/>
              </a:lnSpc>
              <a:spcBef>
                <a:spcPts val="0"/>
              </a:spcBef>
              <a:spcAft>
                <a:spcPts val="0"/>
              </a:spcAft>
              <a:buClr>
                <a:schemeClr val="lt1"/>
              </a:buClr>
              <a:buSzPts val="3600"/>
              <a:buNone/>
              <a:defRPr b="1" sz="3600">
                <a:solidFill>
                  <a:schemeClr val="lt1"/>
                </a:solidFill>
              </a:defRPr>
            </a:lvl6pPr>
            <a:lvl7pPr lvl="6" algn="l">
              <a:lnSpc>
                <a:spcPct val="100000"/>
              </a:lnSpc>
              <a:spcBef>
                <a:spcPts val="0"/>
              </a:spcBef>
              <a:spcAft>
                <a:spcPts val="0"/>
              </a:spcAft>
              <a:buClr>
                <a:schemeClr val="lt1"/>
              </a:buClr>
              <a:buSzPts val="3600"/>
              <a:buNone/>
              <a:defRPr b="1" sz="3600">
                <a:solidFill>
                  <a:schemeClr val="lt1"/>
                </a:solidFill>
              </a:defRPr>
            </a:lvl7pPr>
            <a:lvl8pPr lvl="7" algn="l">
              <a:lnSpc>
                <a:spcPct val="100000"/>
              </a:lnSpc>
              <a:spcBef>
                <a:spcPts val="0"/>
              </a:spcBef>
              <a:spcAft>
                <a:spcPts val="0"/>
              </a:spcAft>
              <a:buClr>
                <a:schemeClr val="lt1"/>
              </a:buClr>
              <a:buSzPts val="3600"/>
              <a:buNone/>
              <a:defRPr b="1" sz="3600">
                <a:solidFill>
                  <a:schemeClr val="lt1"/>
                </a:solidFill>
              </a:defRPr>
            </a:lvl8pPr>
            <a:lvl9pPr lvl="8" algn="l">
              <a:lnSpc>
                <a:spcPct val="100000"/>
              </a:lnSpc>
              <a:spcBef>
                <a:spcPts val="0"/>
              </a:spcBef>
              <a:spcAft>
                <a:spcPts val="0"/>
              </a:spcAft>
              <a:buClr>
                <a:schemeClr val="lt1"/>
              </a:buClr>
              <a:buSzPts val="3600"/>
              <a:buNone/>
              <a:defRPr b="1" sz="3600">
                <a:solidFill>
                  <a:schemeClr val="lt1"/>
                </a:solidFill>
              </a:defRPr>
            </a:lvl9pPr>
          </a:lstStyle>
          <a:p/>
        </p:txBody>
      </p:sp>
      <p:sp>
        <p:nvSpPr>
          <p:cNvPr id="64" name="Google Shape;64;p14"/>
          <p:cNvSpPr txBox="1"/>
          <p:nvPr>
            <p:ph idx="1" type="body"/>
          </p:nvPr>
        </p:nvSpPr>
        <p:spPr>
          <a:xfrm>
            <a:off x="317700" y="2432075"/>
            <a:ext cx="6397800" cy="2329800"/>
          </a:xfrm>
          <a:prstGeom prst="rect">
            <a:avLst/>
          </a:prstGeom>
          <a:noFill/>
        </p:spPr>
        <p:txBody>
          <a:bodyPr anchorCtr="0" anchor="t" bIns="91425" lIns="91425" spcFirstLastPara="1" rIns="91425" wrap="square" tIns="91425">
            <a:normAutofit/>
          </a:bodyPr>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0"/>
              </a:spcBef>
              <a:spcAft>
                <a:spcPts val="0"/>
              </a:spcAft>
              <a:buClr>
                <a:schemeClr val="dk2"/>
              </a:buClr>
              <a:buSzPts val="1400"/>
              <a:buChar char="○"/>
              <a:defRPr sz="1400">
                <a:solidFill>
                  <a:schemeClr val="dk2"/>
                </a:solidFill>
              </a:defRPr>
            </a:lvl2pPr>
            <a:lvl3pPr indent="-317500" lvl="2" marL="1371600" algn="l">
              <a:lnSpc>
                <a:spcPct val="115000"/>
              </a:lnSpc>
              <a:spcBef>
                <a:spcPts val="0"/>
              </a:spcBef>
              <a:spcAft>
                <a:spcPts val="0"/>
              </a:spcAft>
              <a:buClr>
                <a:schemeClr val="dk2"/>
              </a:buClr>
              <a:buSzPts val="1400"/>
              <a:buChar char="■"/>
              <a:defRPr sz="1400">
                <a:solidFill>
                  <a:schemeClr val="dk2"/>
                </a:solidFill>
              </a:defRPr>
            </a:lvl3pPr>
            <a:lvl4pPr indent="-317500" lvl="3" marL="1828800" algn="l">
              <a:lnSpc>
                <a:spcPct val="115000"/>
              </a:lnSpc>
              <a:spcBef>
                <a:spcPts val="0"/>
              </a:spcBef>
              <a:spcAft>
                <a:spcPts val="0"/>
              </a:spcAft>
              <a:buClr>
                <a:schemeClr val="dk2"/>
              </a:buClr>
              <a:buSzPts val="1400"/>
              <a:buChar char="●"/>
              <a:defRPr sz="1400">
                <a:solidFill>
                  <a:schemeClr val="dk2"/>
                </a:solidFill>
              </a:defRPr>
            </a:lvl4pPr>
            <a:lvl5pPr indent="-317500" lvl="4" marL="2286000" algn="l">
              <a:lnSpc>
                <a:spcPct val="115000"/>
              </a:lnSpc>
              <a:spcBef>
                <a:spcPts val="0"/>
              </a:spcBef>
              <a:spcAft>
                <a:spcPts val="0"/>
              </a:spcAft>
              <a:buClr>
                <a:schemeClr val="dk2"/>
              </a:buClr>
              <a:buSzPts val="1400"/>
              <a:buChar char="○"/>
              <a:defRPr sz="1400">
                <a:solidFill>
                  <a:schemeClr val="dk2"/>
                </a:solidFill>
              </a:defRPr>
            </a:lvl5pPr>
            <a:lvl6pPr indent="-317500" lvl="5" marL="2743200" algn="l">
              <a:lnSpc>
                <a:spcPct val="115000"/>
              </a:lnSpc>
              <a:spcBef>
                <a:spcPts val="0"/>
              </a:spcBef>
              <a:spcAft>
                <a:spcPts val="0"/>
              </a:spcAft>
              <a:buClr>
                <a:schemeClr val="dk2"/>
              </a:buClr>
              <a:buSzPts val="1400"/>
              <a:buChar char="■"/>
              <a:defRPr sz="1400">
                <a:solidFill>
                  <a:schemeClr val="dk2"/>
                </a:solidFill>
              </a:defRPr>
            </a:lvl6pPr>
            <a:lvl7pPr indent="-317500" lvl="6" marL="3200400" algn="l">
              <a:lnSpc>
                <a:spcPct val="115000"/>
              </a:lnSpc>
              <a:spcBef>
                <a:spcPts val="0"/>
              </a:spcBef>
              <a:spcAft>
                <a:spcPts val="0"/>
              </a:spcAft>
              <a:buClr>
                <a:schemeClr val="dk2"/>
              </a:buClr>
              <a:buSzPts val="1400"/>
              <a:buChar char="●"/>
              <a:defRPr sz="1400">
                <a:solidFill>
                  <a:schemeClr val="dk2"/>
                </a:solidFill>
              </a:defRPr>
            </a:lvl7pPr>
            <a:lvl8pPr indent="-317500" lvl="7" marL="3657600" algn="l">
              <a:lnSpc>
                <a:spcPct val="115000"/>
              </a:lnSpc>
              <a:spcBef>
                <a:spcPts val="0"/>
              </a:spcBef>
              <a:spcAft>
                <a:spcPts val="0"/>
              </a:spcAft>
              <a:buClr>
                <a:schemeClr val="dk2"/>
              </a:buClr>
              <a:buSzPts val="1400"/>
              <a:buChar char="○"/>
              <a:defRPr sz="1400">
                <a:solidFill>
                  <a:schemeClr val="dk2"/>
                </a:solidFill>
              </a:defRPr>
            </a:lvl8pPr>
            <a:lvl9pPr indent="-317500" lvl="8" marL="4114800" algn="l">
              <a:lnSpc>
                <a:spcPct val="115000"/>
              </a:lnSpc>
              <a:spcBef>
                <a:spcPts val="0"/>
              </a:spcBef>
              <a:spcAft>
                <a:spcPts val="0"/>
              </a:spcAft>
              <a:buClr>
                <a:schemeClr val="dk2"/>
              </a:buClr>
              <a:buSzPts val="1400"/>
              <a:buChar char="■"/>
              <a:defRPr sz="1400">
                <a:solidFill>
                  <a:schemeClr val="dk2"/>
                </a:solidFill>
              </a:defRPr>
            </a:lvl9pPr>
          </a:lstStyle>
          <a:p/>
        </p:txBody>
      </p:sp>
      <p:sp>
        <p:nvSpPr>
          <p:cNvPr id="65" name="Google Shape;65;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AUTOLAYOUT_8">
    <p:bg>
      <p:bgPr>
        <a:solidFill>
          <a:srgbClr val="FFFFFF"/>
        </a:solidFill>
      </p:bgPr>
    </p:bg>
    <p:spTree>
      <p:nvGrpSpPr>
        <p:cNvPr id="66" name="Shape 66"/>
        <p:cNvGrpSpPr/>
        <p:nvPr/>
      </p:nvGrpSpPr>
      <p:grpSpPr>
        <a:xfrm>
          <a:off x="0" y="0"/>
          <a:ext cx="0" cy="0"/>
          <a:chOff x="0" y="0"/>
          <a:chExt cx="0" cy="0"/>
        </a:xfrm>
      </p:grpSpPr>
      <p:sp>
        <p:nvSpPr>
          <p:cNvPr id="67" name="Google Shape;67;p15"/>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a:off x="0" y="0"/>
            <a:ext cx="3585000" cy="5143500"/>
          </a:xfrm>
          <a:prstGeom prst="rect">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a:off x="4108825" y="636500"/>
            <a:ext cx="1944900" cy="57900"/>
          </a:xfrm>
          <a:prstGeom prst="rect">
            <a:avLst/>
          </a:pr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388425" y="636500"/>
            <a:ext cx="2789700" cy="5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txBox="1"/>
          <p:nvPr>
            <p:ph type="title"/>
          </p:nvPr>
        </p:nvSpPr>
        <p:spPr>
          <a:xfrm>
            <a:off x="308775" y="770525"/>
            <a:ext cx="2866800" cy="37536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72" name="Google Shape;72;p15"/>
          <p:cNvSpPr txBox="1"/>
          <p:nvPr>
            <p:ph idx="1" type="body"/>
          </p:nvPr>
        </p:nvSpPr>
        <p:spPr>
          <a:xfrm>
            <a:off x="4022850" y="770525"/>
            <a:ext cx="4919400" cy="3811800"/>
          </a:xfrm>
          <a:prstGeom prst="rect">
            <a:avLst/>
          </a:prstGeom>
          <a:noFill/>
        </p:spPr>
        <p:txBody>
          <a:bodyPr anchorCtr="0" anchor="t" bIns="91425" lIns="91425" spcFirstLastPara="1" rIns="91425" wrap="square" tIns="91425">
            <a:normAutofit/>
          </a:bodyPr>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0"/>
              </a:spcBef>
              <a:spcAft>
                <a:spcPts val="0"/>
              </a:spcAft>
              <a:buClr>
                <a:srgbClr val="434343"/>
              </a:buClr>
              <a:buSzPts val="1200"/>
              <a:buChar char="○"/>
              <a:defRPr sz="1200">
                <a:solidFill>
                  <a:srgbClr val="434343"/>
                </a:solidFill>
              </a:defRPr>
            </a:lvl2pPr>
            <a:lvl3pPr indent="-304800" lvl="2" marL="1371600" algn="l">
              <a:lnSpc>
                <a:spcPct val="115000"/>
              </a:lnSpc>
              <a:spcBef>
                <a:spcPts val="0"/>
              </a:spcBef>
              <a:spcAft>
                <a:spcPts val="0"/>
              </a:spcAft>
              <a:buClr>
                <a:srgbClr val="434343"/>
              </a:buClr>
              <a:buSzPts val="1200"/>
              <a:buChar char="■"/>
              <a:defRPr sz="1200">
                <a:solidFill>
                  <a:srgbClr val="434343"/>
                </a:solidFill>
              </a:defRPr>
            </a:lvl3pPr>
            <a:lvl4pPr indent="-304800" lvl="3" marL="1828800" algn="l">
              <a:lnSpc>
                <a:spcPct val="115000"/>
              </a:lnSpc>
              <a:spcBef>
                <a:spcPts val="0"/>
              </a:spcBef>
              <a:spcAft>
                <a:spcPts val="0"/>
              </a:spcAft>
              <a:buClr>
                <a:srgbClr val="434343"/>
              </a:buClr>
              <a:buSzPts val="1200"/>
              <a:buChar char="●"/>
              <a:defRPr sz="1200">
                <a:solidFill>
                  <a:srgbClr val="434343"/>
                </a:solidFill>
              </a:defRPr>
            </a:lvl4pPr>
            <a:lvl5pPr indent="-304800" lvl="4" marL="2286000" algn="l">
              <a:lnSpc>
                <a:spcPct val="115000"/>
              </a:lnSpc>
              <a:spcBef>
                <a:spcPts val="0"/>
              </a:spcBef>
              <a:spcAft>
                <a:spcPts val="0"/>
              </a:spcAft>
              <a:buClr>
                <a:srgbClr val="434343"/>
              </a:buClr>
              <a:buSzPts val="1200"/>
              <a:buChar char="○"/>
              <a:defRPr sz="1200">
                <a:solidFill>
                  <a:srgbClr val="434343"/>
                </a:solidFill>
              </a:defRPr>
            </a:lvl5pPr>
            <a:lvl6pPr indent="-304800" lvl="5" marL="2743200" algn="l">
              <a:lnSpc>
                <a:spcPct val="115000"/>
              </a:lnSpc>
              <a:spcBef>
                <a:spcPts val="0"/>
              </a:spcBef>
              <a:spcAft>
                <a:spcPts val="0"/>
              </a:spcAft>
              <a:buClr>
                <a:srgbClr val="434343"/>
              </a:buClr>
              <a:buSzPts val="1200"/>
              <a:buChar char="■"/>
              <a:defRPr sz="1200">
                <a:solidFill>
                  <a:srgbClr val="434343"/>
                </a:solidFill>
              </a:defRPr>
            </a:lvl6pPr>
            <a:lvl7pPr indent="-304800" lvl="6" marL="3200400" algn="l">
              <a:lnSpc>
                <a:spcPct val="115000"/>
              </a:lnSpc>
              <a:spcBef>
                <a:spcPts val="0"/>
              </a:spcBef>
              <a:spcAft>
                <a:spcPts val="0"/>
              </a:spcAft>
              <a:buClr>
                <a:srgbClr val="434343"/>
              </a:buClr>
              <a:buSzPts val="1200"/>
              <a:buChar char="●"/>
              <a:defRPr sz="1200">
                <a:solidFill>
                  <a:srgbClr val="434343"/>
                </a:solidFill>
              </a:defRPr>
            </a:lvl7pPr>
            <a:lvl8pPr indent="-304800" lvl="7" marL="3657600" algn="l">
              <a:lnSpc>
                <a:spcPct val="115000"/>
              </a:lnSpc>
              <a:spcBef>
                <a:spcPts val="0"/>
              </a:spcBef>
              <a:spcAft>
                <a:spcPts val="0"/>
              </a:spcAft>
              <a:buClr>
                <a:srgbClr val="434343"/>
              </a:buClr>
              <a:buSzPts val="1200"/>
              <a:buChar char="○"/>
              <a:defRPr sz="1200">
                <a:solidFill>
                  <a:srgbClr val="434343"/>
                </a:solidFill>
              </a:defRPr>
            </a:lvl8pPr>
            <a:lvl9pPr indent="-304800" lvl="8" marL="4114800" algn="l">
              <a:lnSpc>
                <a:spcPct val="115000"/>
              </a:lnSpc>
              <a:spcBef>
                <a:spcPts val="0"/>
              </a:spcBef>
              <a:spcAft>
                <a:spcPts val="0"/>
              </a:spcAft>
              <a:buClr>
                <a:srgbClr val="434343"/>
              </a:buClr>
              <a:buSzPts val="1200"/>
              <a:buChar char="■"/>
              <a:defRPr sz="1200">
                <a:solidFill>
                  <a:srgbClr val="434343"/>
                </a:solidFill>
              </a:defRPr>
            </a:lvl9pPr>
          </a:lstStyle>
          <a:p/>
        </p:txBody>
      </p:sp>
      <p:sp>
        <p:nvSpPr>
          <p:cNvPr id="73" name="Google Shape;73;p1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5">
  <p:cSld name="AUTOLAYOUT_10">
    <p:spTree>
      <p:nvGrpSpPr>
        <p:cNvPr id="74" name="Shape 74"/>
        <p:cNvGrpSpPr/>
        <p:nvPr/>
      </p:nvGrpSpPr>
      <p:grpSpPr>
        <a:xfrm>
          <a:off x="0" y="0"/>
          <a:ext cx="0" cy="0"/>
          <a:chOff x="0" y="0"/>
          <a:chExt cx="0" cy="0"/>
        </a:xfrm>
      </p:grpSpPr>
      <p:sp>
        <p:nvSpPr>
          <p:cNvPr id="75" name="Google Shape;75;p16"/>
          <p:cNvSpPr/>
          <p:nvPr/>
        </p:nvSpPr>
        <p:spPr>
          <a:xfrm>
            <a:off x="0" y="0"/>
            <a:ext cx="9144000" cy="51435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6"/>
          <p:cNvSpPr/>
          <p:nvPr/>
        </p:nvSpPr>
        <p:spPr>
          <a:xfrm>
            <a:off x="3341300" y="314875"/>
            <a:ext cx="5486400" cy="451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6"/>
          <p:cNvSpPr/>
          <p:nvPr/>
        </p:nvSpPr>
        <p:spPr>
          <a:xfrm>
            <a:off x="0" y="0"/>
            <a:ext cx="3048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6"/>
          <p:cNvSpPr/>
          <p:nvPr/>
        </p:nvSpPr>
        <p:spPr>
          <a:xfrm>
            <a:off x="3341300" y="314875"/>
            <a:ext cx="5486400" cy="113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6"/>
          <p:cNvSpPr txBox="1"/>
          <p:nvPr>
            <p:ph type="title"/>
          </p:nvPr>
        </p:nvSpPr>
        <p:spPr>
          <a:xfrm>
            <a:off x="348300" y="428200"/>
            <a:ext cx="2351400" cy="43998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80" name="Google Shape;80;p16"/>
          <p:cNvSpPr txBox="1"/>
          <p:nvPr>
            <p:ph idx="1" type="body"/>
          </p:nvPr>
        </p:nvSpPr>
        <p:spPr>
          <a:xfrm>
            <a:off x="3539325" y="593900"/>
            <a:ext cx="5090400" cy="4011600"/>
          </a:xfrm>
          <a:prstGeom prst="rect">
            <a:avLst/>
          </a:prstGeom>
          <a:noFill/>
        </p:spPr>
        <p:txBody>
          <a:bodyPr anchorCtr="0" anchor="t" bIns="91425" lIns="91425" spcFirstLastPara="1" rIns="91425" wrap="square" tIns="91425">
            <a:normAutofit/>
          </a:bodyPr>
          <a:lstStyle>
            <a:lvl1pPr indent="-317500" lvl="0" marL="457200" algn="l">
              <a:lnSpc>
                <a:spcPct val="115000"/>
              </a:lnSpc>
              <a:spcBef>
                <a:spcPts val="0"/>
              </a:spcBef>
              <a:spcAft>
                <a:spcPts val="0"/>
              </a:spcAft>
              <a:buClr>
                <a:srgbClr val="666666"/>
              </a:buClr>
              <a:buSzPts val="1400"/>
              <a:buChar char="●"/>
              <a:defRPr sz="1400">
                <a:solidFill>
                  <a:srgbClr val="666666"/>
                </a:solidFill>
              </a:defRPr>
            </a:lvl1pPr>
            <a:lvl2pPr indent="-304800" lvl="1" marL="914400" algn="l">
              <a:lnSpc>
                <a:spcPct val="115000"/>
              </a:lnSpc>
              <a:spcBef>
                <a:spcPts val="0"/>
              </a:spcBef>
              <a:spcAft>
                <a:spcPts val="0"/>
              </a:spcAft>
              <a:buClr>
                <a:srgbClr val="666666"/>
              </a:buClr>
              <a:buSzPts val="1200"/>
              <a:buChar char="○"/>
              <a:defRPr sz="1200">
                <a:solidFill>
                  <a:srgbClr val="666666"/>
                </a:solidFill>
              </a:defRPr>
            </a:lvl2pPr>
            <a:lvl3pPr indent="-304800" lvl="2" marL="1371600" algn="l">
              <a:lnSpc>
                <a:spcPct val="115000"/>
              </a:lnSpc>
              <a:spcBef>
                <a:spcPts val="0"/>
              </a:spcBef>
              <a:spcAft>
                <a:spcPts val="0"/>
              </a:spcAft>
              <a:buClr>
                <a:srgbClr val="666666"/>
              </a:buClr>
              <a:buSzPts val="1200"/>
              <a:buChar char="■"/>
              <a:defRPr sz="1200">
                <a:solidFill>
                  <a:srgbClr val="666666"/>
                </a:solidFill>
              </a:defRPr>
            </a:lvl3pPr>
            <a:lvl4pPr indent="-304800" lvl="3" marL="1828800" algn="l">
              <a:lnSpc>
                <a:spcPct val="115000"/>
              </a:lnSpc>
              <a:spcBef>
                <a:spcPts val="0"/>
              </a:spcBef>
              <a:spcAft>
                <a:spcPts val="0"/>
              </a:spcAft>
              <a:buClr>
                <a:srgbClr val="666666"/>
              </a:buClr>
              <a:buSzPts val="1200"/>
              <a:buChar char="●"/>
              <a:defRPr sz="1200">
                <a:solidFill>
                  <a:srgbClr val="666666"/>
                </a:solidFill>
              </a:defRPr>
            </a:lvl4pPr>
            <a:lvl5pPr indent="-304800" lvl="4" marL="2286000" algn="l">
              <a:lnSpc>
                <a:spcPct val="115000"/>
              </a:lnSpc>
              <a:spcBef>
                <a:spcPts val="0"/>
              </a:spcBef>
              <a:spcAft>
                <a:spcPts val="0"/>
              </a:spcAft>
              <a:buClr>
                <a:srgbClr val="666666"/>
              </a:buClr>
              <a:buSzPts val="1200"/>
              <a:buChar char="○"/>
              <a:defRPr sz="1200">
                <a:solidFill>
                  <a:srgbClr val="666666"/>
                </a:solidFill>
              </a:defRPr>
            </a:lvl5pPr>
            <a:lvl6pPr indent="-304800" lvl="5" marL="2743200" algn="l">
              <a:lnSpc>
                <a:spcPct val="115000"/>
              </a:lnSpc>
              <a:spcBef>
                <a:spcPts val="0"/>
              </a:spcBef>
              <a:spcAft>
                <a:spcPts val="0"/>
              </a:spcAft>
              <a:buClr>
                <a:srgbClr val="666666"/>
              </a:buClr>
              <a:buSzPts val="1200"/>
              <a:buChar char="■"/>
              <a:defRPr sz="1200">
                <a:solidFill>
                  <a:srgbClr val="666666"/>
                </a:solidFill>
              </a:defRPr>
            </a:lvl6pPr>
            <a:lvl7pPr indent="-304800" lvl="6" marL="3200400" algn="l">
              <a:lnSpc>
                <a:spcPct val="115000"/>
              </a:lnSpc>
              <a:spcBef>
                <a:spcPts val="0"/>
              </a:spcBef>
              <a:spcAft>
                <a:spcPts val="0"/>
              </a:spcAft>
              <a:buClr>
                <a:srgbClr val="666666"/>
              </a:buClr>
              <a:buSzPts val="1200"/>
              <a:buChar char="●"/>
              <a:defRPr sz="1200">
                <a:solidFill>
                  <a:srgbClr val="666666"/>
                </a:solidFill>
              </a:defRPr>
            </a:lvl7pPr>
            <a:lvl8pPr indent="-304800" lvl="7" marL="3657600" algn="l">
              <a:lnSpc>
                <a:spcPct val="115000"/>
              </a:lnSpc>
              <a:spcBef>
                <a:spcPts val="0"/>
              </a:spcBef>
              <a:spcAft>
                <a:spcPts val="0"/>
              </a:spcAft>
              <a:buClr>
                <a:srgbClr val="666666"/>
              </a:buClr>
              <a:buSzPts val="1200"/>
              <a:buChar char="○"/>
              <a:defRPr sz="1200">
                <a:solidFill>
                  <a:srgbClr val="666666"/>
                </a:solidFill>
              </a:defRPr>
            </a:lvl8pPr>
            <a:lvl9pPr indent="-304800" lvl="8" marL="4114800" algn="l">
              <a:lnSpc>
                <a:spcPct val="115000"/>
              </a:lnSpc>
              <a:spcBef>
                <a:spcPts val="0"/>
              </a:spcBef>
              <a:spcAft>
                <a:spcPts val="0"/>
              </a:spcAft>
              <a:buClr>
                <a:srgbClr val="666666"/>
              </a:buClr>
              <a:buSzPts val="1200"/>
              <a:buChar char="■"/>
              <a:defRPr sz="1200">
                <a:solidFill>
                  <a:srgbClr val="666666"/>
                </a:solidFill>
              </a:defRPr>
            </a:lvl9pPr>
          </a:lstStyle>
          <a:p/>
        </p:txBody>
      </p:sp>
      <p:sp>
        <p:nvSpPr>
          <p:cNvPr id="81" name="Google Shape;81;p1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p:cSld name="AUTOLAYOUT_11">
    <p:bg>
      <p:bgPr>
        <a:solidFill>
          <a:srgbClr val="FFFFFF"/>
        </a:solidFill>
      </p:bgPr>
    </p:bg>
    <p:spTree>
      <p:nvGrpSpPr>
        <p:cNvPr id="82" name="Shape 82"/>
        <p:cNvGrpSpPr/>
        <p:nvPr/>
      </p:nvGrpSpPr>
      <p:grpSpPr>
        <a:xfrm>
          <a:off x="0" y="0"/>
          <a:ext cx="0" cy="0"/>
          <a:chOff x="0" y="0"/>
          <a:chExt cx="0" cy="0"/>
        </a:xfrm>
      </p:grpSpPr>
      <p:sp>
        <p:nvSpPr>
          <p:cNvPr id="83" name="Google Shape;83;p17"/>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7"/>
          <p:cNvSpPr txBox="1"/>
          <p:nvPr>
            <p:ph type="title"/>
          </p:nvPr>
        </p:nvSpPr>
        <p:spPr>
          <a:xfrm>
            <a:off x="304475" y="307825"/>
            <a:ext cx="4779300" cy="14181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3000"/>
              <a:buNone/>
              <a:defRPr sz="3000">
                <a:solidFill>
                  <a:schemeClr val="lt1"/>
                </a:solidFill>
              </a:defRPr>
            </a:lvl1pPr>
            <a:lvl2pPr lvl="1" algn="l">
              <a:lnSpc>
                <a:spcPct val="100000"/>
              </a:lnSpc>
              <a:spcBef>
                <a:spcPts val="0"/>
              </a:spcBef>
              <a:spcAft>
                <a:spcPts val="0"/>
              </a:spcAft>
              <a:buClr>
                <a:schemeClr val="dk1"/>
              </a:buClr>
              <a:buSzPts val="3000"/>
              <a:buNone/>
              <a:defRPr sz="3000">
                <a:solidFill>
                  <a:schemeClr val="lt1"/>
                </a:solidFill>
              </a:defRPr>
            </a:lvl2pPr>
            <a:lvl3pPr lvl="2" algn="l">
              <a:lnSpc>
                <a:spcPct val="100000"/>
              </a:lnSpc>
              <a:spcBef>
                <a:spcPts val="0"/>
              </a:spcBef>
              <a:spcAft>
                <a:spcPts val="0"/>
              </a:spcAft>
              <a:buClr>
                <a:schemeClr val="dk1"/>
              </a:buClr>
              <a:buSzPts val="3000"/>
              <a:buNone/>
              <a:defRPr sz="3000">
                <a:solidFill>
                  <a:schemeClr val="lt1"/>
                </a:solidFill>
              </a:defRPr>
            </a:lvl3pPr>
            <a:lvl4pPr lvl="3" algn="l">
              <a:lnSpc>
                <a:spcPct val="100000"/>
              </a:lnSpc>
              <a:spcBef>
                <a:spcPts val="0"/>
              </a:spcBef>
              <a:spcAft>
                <a:spcPts val="0"/>
              </a:spcAft>
              <a:buClr>
                <a:schemeClr val="dk1"/>
              </a:buClr>
              <a:buSzPts val="3000"/>
              <a:buNone/>
              <a:defRPr sz="3000">
                <a:solidFill>
                  <a:schemeClr val="lt1"/>
                </a:solidFill>
              </a:defRPr>
            </a:lvl4pPr>
            <a:lvl5pPr lvl="4" algn="l">
              <a:lnSpc>
                <a:spcPct val="100000"/>
              </a:lnSpc>
              <a:spcBef>
                <a:spcPts val="0"/>
              </a:spcBef>
              <a:spcAft>
                <a:spcPts val="0"/>
              </a:spcAft>
              <a:buClr>
                <a:schemeClr val="dk1"/>
              </a:buClr>
              <a:buSzPts val="3000"/>
              <a:buNone/>
              <a:defRPr sz="3000">
                <a:solidFill>
                  <a:schemeClr val="lt1"/>
                </a:solidFill>
              </a:defRPr>
            </a:lvl5pPr>
            <a:lvl6pPr lvl="5" algn="l">
              <a:lnSpc>
                <a:spcPct val="100000"/>
              </a:lnSpc>
              <a:spcBef>
                <a:spcPts val="0"/>
              </a:spcBef>
              <a:spcAft>
                <a:spcPts val="0"/>
              </a:spcAft>
              <a:buClr>
                <a:schemeClr val="dk1"/>
              </a:buClr>
              <a:buSzPts val="3000"/>
              <a:buNone/>
              <a:defRPr sz="3000">
                <a:solidFill>
                  <a:schemeClr val="lt1"/>
                </a:solidFill>
              </a:defRPr>
            </a:lvl6pPr>
            <a:lvl7pPr lvl="6" algn="l">
              <a:lnSpc>
                <a:spcPct val="100000"/>
              </a:lnSpc>
              <a:spcBef>
                <a:spcPts val="0"/>
              </a:spcBef>
              <a:spcAft>
                <a:spcPts val="0"/>
              </a:spcAft>
              <a:buClr>
                <a:schemeClr val="dk1"/>
              </a:buClr>
              <a:buSzPts val="3000"/>
              <a:buNone/>
              <a:defRPr sz="3000">
                <a:solidFill>
                  <a:schemeClr val="lt1"/>
                </a:solidFill>
              </a:defRPr>
            </a:lvl7pPr>
            <a:lvl8pPr lvl="7" algn="l">
              <a:lnSpc>
                <a:spcPct val="100000"/>
              </a:lnSpc>
              <a:spcBef>
                <a:spcPts val="0"/>
              </a:spcBef>
              <a:spcAft>
                <a:spcPts val="0"/>
              </a:spcAft>
              <a:buClr>
                <a:schemeClr val="dk1"/>
              </a:buClr>
              <a:buSzPts val="3000"/>
              <a:buNone/>
              <a:defRPr sz="3000">
                <a:solidFill>
                  <a:schemeClr val="lt1"/>
                </a:solidFill>
              </a:defRPr>
            </a:lvl8pPr>
            <a:lvl9pPr lvl="8" algn="l">
              <a:lnSpc>
                <a:spcPct val="100000"/>
              </a:lnSpc>
              <a:spcBef>
                <a:spcPts val="0"/>
              </a:spcBef>
              <a:spcAft>
                <a:spcPts val="0"/>
              </a:spcAft>
              <a:buClr>
                <a:schemeClr val="dk1"/>
              </a:buClr>
              <a:buSzPts val="3000"/>
              <a:buNone/>
              <a:defRPr sz="3000">
                <a:solidFill>
                  <a:schemeClr val="lt1"/>
                </a:solidFill>
              </a:defRPr>
            </a:lvl9pPr>
          </a:lstStyle>
          <a:p/>
        </p:txBody>
      </p:sp>
      <p:sp>
        <p:nvSpPr>
          <p:cNvPr id="85" name="Google Shape;85;p17"/>
          <p:cNvSpPr txBox="1"/>
          <p:nvPr>
            <p:ph idx="1" type="body"/>
          </p:nvPr>
        </p:nvSpPr>
        <p:spPr>
          <a:xfrm>
            <a:off x="304475" y="1808125"/>
            <a:ext cx="4779300" cy="3013800"/>
          </a:xfrm>
          <a:prstGeom prst="rect">
            <a:avLst/>
          </a:prstGeom>
          <a:noFill/>
        </p:spPr>
        <p:txBody>
          <a:bodyPr anchorCtr="0" anchor="t" bIns="91425" lIns="91425" spcFirstLastPara="1" rIns="91425" wrap="square" tIns="91425">
            <a:normAutofit/>
          </a:bodyPr>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0"/>
              </a:spcBef>
              <a:spcAft>
                <a:spcPts val="0"/>
              </a:spcAft>
              <a:buClr>
                <a:schemeClr val="dk2"/>
              </a:buClr>
              <a:buSzPts val="1200"/>
              <a:buChar char="○"/>
              <a:defRPr sz="1200">
                <a:solidFill>
                  <a:schemeClr val="dk2"/>
                </a:solidFill>
              </a:defRPr>
            </a:lvl2pPr>
            <a:lvl3pPr indent="-304800" lvl="2" marL="1371600" algn="l">
              <a:lnSpc>
                <a:spcPct val="115000"/>
              </a:lnSpc>
              <a:spcBef>
                <a:spcPts val="0"/>
              </a:spcBef>
              <a:spcAft>
                <a:spcPts val="0"/>
              </a:spcAft>
              <a:buClr>
                <a:schemeClr val="dk2"/>
              </a:buClr>
              <a:buSzPts val="1200"/>
              <a:buChar char="■"/>
              <a:defRPr sz="1200">
                <a:solidFill>
                  <a:schemeClr val="dk2"/>
                </a:solidFill>
              </a:defRPr>
            </a:lvl3pPr>
            <a:lvl4pPr indent="-304800" lvl="3" marL="1828800" algn="l">
              <a:lnSpc>
                <a:spcPct val="115000"/>
              </a:lnSpc>
              <a:spcBef>
                <a:spcPts val="0"/>
              </a:spcBef>
              <a:spcAft>
                <a:spcPts val="0"/>
              </a:spcAft>
              <a:buClr>
                <a:schemeClr val="dk2"/>
              </a:buClr>
              <a:buSzPts val="1200"/>
              <a:buChar char="●"/>
              <a:defRPr sz="1200">
                <a:solidFill>
                  <a:schemeClr val="dk2"/>
                </a:solidFill>
              </a:defRPr>
            </a:lvl4pPr>
            <a:lvl5pPr indent="-304800" lvl="4" marL="2286000" algn="l">
              <a:lnSpc>
                <a:spcPct val="115000"/>
              </a:lnSpc>
              <a:spcBef>
                <a:spcPts val="0"/>
              </a:spcBef>
              <a:spcAft>
                <a:spcPts val="0"/>
              </a:spcAft>
              <a:buClr>
                <a:schemeClr val="dk2"/>
              </a:buClr>
              <a:buSzPts val="1200"/>
              <a:buChar char="○"/>
              <a:defRPr sz="1200">
                <a:solidFill>
                  <a:schemeClr val="dk2"/>
                </a:solidFill>
              </a:defRPr>
            </a:lvl5pPr>
            <a:lvl6pPr indent="-304800" lvl="5" marL="2743200" algn="l">
              <a:lnSpc>
                <a:spcPct val="115000"/>
              </a:lnSpc>
              <a:spcBef>
                <a:spcPts val="0"/>
              </a:spcBef>
              <a:spcAft>
                <a:spcPts val="0"/>
              </a:spcAft>
              <a:buClr>
                <a:schemeClr val="dk2"/>
              </a:buClr>
              <a:buSzPts val="1200"/>
              <a:buChar char="■"/>
              <a:defRPr sz="1200">
                <a:solidFill>
                  <a:schemeClr val="dk2"/>
                </a:solidFill>
              </a:defRPr>
            </a:lvl6pPr>
            <a:lvl7pPr indent="-304800" lvl="6" marL="3200400" algn="l">
              <a:lnSpc>
                <a:spcPct val="115000"/>
              </a:lnSpc>
              <a:spcBef>
                <a:spcPts val="0"/>
              </a:spcBef>
              <a:spcAft>
                <a:spcPts val="0"/>
              </a:spcAft>
              <a:buClr>
                <a:schemeClr val="dk2"/>
              </a:buClr>
              <a:buSzPts val="1200"/>
              <a:buChar char="●"/>
              <a:defRPr sz="1200">
                <a:solidFill>
                  <a:schemeClr val="dk2"/>
                </a:solidFill>
              </a:defRPr>
            </a:lvl7pPr>
            <a:lvl8pPr indent="-304800" lvl="7" marL="3657600" algn="l">
              <a:lnSpc>
                <a:spcPct val="115000"/>
              </a:lnSpc>
              <a:spcBef>
                <a:spcPts val="0"/>
              </a:spcBef>
              <a:spcAft>
                <a:spcPts val="0"/>
              </a:spcAft>
              <a:buClr>
                <a:schemeClr val="dk2"/>
              </a:buClr>
              <a:buSzPts val="1200"/>
              <a:buChar char="○"/>
              <a:defRPr sz="1200">
                <a:solidFill>
                  <a:schemeClr val="dk2"/>
                </a:solidFill>
              </a:defRPr>
            </a:lvl8pPr>
            <a:lvl9pPr indent="-304800" lvl="8" marL="4114800" algn="l">
              <a:lnSpc>
                <a:spcPct val="115000"/>
              </a:lnSpc>
              <a:spcBef>
                <a:spcPts val="0"/>
              </a:spcBef>
              <a:spcAft>
                <a:spcPts val="0"/>
              </a:spcAft>
              <a:buClr>
                <a:schemeClr val="dk2"/>
              </a:buClr>
              <a:buSzPts val="1200"/>
              <a:buChar char="■"/>
              <a:defRPr sz="1200">
                <a:solidFill>
                  <a:schemeClr val="dk2"/>
                </a:solidFill>
              </a:defRPr>
            </a:lvl9pPr>
          </a:lstStyle>
          <a:p/>
        </p:txBody>
      </p:sp>
      <p:sp>
        <p:nvSpPr>
          <p:cNvPr id="86" name="Google Shape;86;p1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6">
  <p:cSld name="AUTOLAYOUT_12">
    <p:spTree>
      <p:nvGrpSpPr>
        <p:cNvPr id="87" name="Shape 87"/>
        <p:cNvGrpSpPr/>
        <p:nvPr/>
      </p:nvGrpSpPr>
      <p:grpSpPr>
        <a:xfrm>
          <a:off x="0" y="0"/>
          <a:ext cx="0" cy="0"/>
          <a:chOff x="0" y="0"/>
          <a:chExt cx="0" cy="0"/>
        </a:xfrm>
      </p:grpSpPr>
      <p:sp>
        <p:nvSpPr>
          <p:cNvPr id="88" name="Google Shape;88;p18"/>
          <p:cNvSpPr/>
          <p:nvPr/>
        </p:nvSpPr>
        <p:spPr>
          <a:xfrm>
            <a:off x="0" y="0"/>
            <a:ext cx="9144000" cy="51435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8"/>
          <p:cNvSpPr/>
          <p:nvPr/>
        </p:nvSpPr>
        <p:spPr>
          <a:xfrm>
            <a:off x="3341300" y="314875"/>
            <a:ext cx="5486400" cy="4513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8"/>
          <p:cNvSpPr/>
          <p:nvPr/>
        </p:nvSpPr>
        <p:spPr>
          <a:xfrm>
            <a:off x="0" y="0"/>
            <a:ext cx="3048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8"/>
          <p:cNvSpPr/>
          <p:nvPr/>
        </p:nvSpPr>
        <p:spPr>
          <a:xfrm>
            <a:off x="3341300" y="314875"/>
            <a:ext cx="5486400" cy="113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8"/>
          <p:cNvSpPr txBox="1"/>
          <p:nvPr>
            <p:ph type="title"/>
          </p:nvPr>
        </p:nvSpPr>
        <p:spPr>
          <a:xfrm>
            <a:off x="348300" y="428200"/>
            <a:ext cx="2351400" cy="43998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93" name="Google Shape;93;p18"/>
          <p:cNvSpPr txBox="1"/>
          <p:nvPr>
            <p:ph idx="1" type="body"/>
          </p:nvPr>
        </p:nvSpPr>
        <p:spPr>
          <a:xfrm>
            <a:off x="3539325" y="593900"/>
            <a:ext cx="5090400" cy="4011600"/>
          </a:xfrm>
          <a:prstGeom prst="rect">
            <a:avLst/>
          </a:prstGeom>
          <a:noFill/>
        </p:spPr>
        <p:txBody>
          <a:bodyPr anchorCtr="0" anchor="t" bIns="91425" lIns="91425" spcFirstLastPara="1" rIns="91425" wrap="square" tIns="91425">
            <a:normAutofit/>
          </a:bodyPr>
          <a:lstStyle>
            <a:lvl1pPr indent="-317500" lvl="0" marL="457200" algn="l">
              <a:lnSpc>
                <a:spcPct val="115000"/>
              </a:lnSpc>
              <a:spcBef>
                <a:spcPts val="0"/>
              </a:spcBef>
              <a:spcAft>
                <a:spcPts val="0"/>
              </a:spcAft>
              <a:buClr>
                <a:srgbClr val="666666"/>
              </a:buClr>
              <a:buSzPts val="1400"/>
              <a:buChar char="●"/>
              <a:defRPr sz="1400">
                <a:solidFill>
                  <a:srgbClr val="666666"/>
                </a:solidFill>
              </a:defRPr>
            </a:lvl1pPr>
            <a:lvl2pPr indent="-304800" lvl="1" marL="914400" algn="l">
              <a:lnSpc>
                <a:spcPct val="115000"/>
              </a:lnSpc>
              <a:spcBef>
                <a:spcPts val="0"/>
              </a:spcBef>
              <a:spcAft>
                <a:spcPts val="0"/>
              </a:spcAft>
              <a:buClr>
                <a:srgbClr val="666666"/>
              </a:buClr>
              <a:buSzPts val="1200"/>
              <a:buChar char="○"/>
              <a:defRPr sz="1200">
                <a:solidFill>
                  <a:srgbClr val="666666"/>
                </a:solidFill>
              </a:defRPr>
            </a:lvl2pPr>
            <a:lvl3pPr indent="-304800" lvl="2" marL="1371600" algn="l">
              <a:lnSpc>
                <a:spcPct val="115000"/>
              </a:lnSpc>
              <a:spcBef>
                <a:spcPts val="0"/>
              </a:spcBef>
              <a:spcAft>
                <a:spcPts val="0"/>
              </a:spcAft>
              <a:buClr>
                <a:srgbClr val="666666"/>
              </a:buClr>
              <a:buSzPts val="1200"/>
              <a:buChar char="■"/>
              <a:defRPr sz="1200">
                <a:solidFill>
                  <a:srgbClr val="666666"/>
                </a:solidFill>
              </a:defRPr>
            </a:lvl3pPr>
            <a:lvl4pPr indent="-304800" lvl="3" marL="1828800" algn="l">
              <a:lnSpc>
                <a:spcPct val="115000"/>
              </a:lnSpc>
              <a:spcBef>
                <a:spcPts val="0"/>
              </a:spcBef>
              <a:spcAft>
                <a:spcPts val="0"/>
              </a:spcAft>
              <a:buClr>
                <a:srgbClr val="666666"/>
              </a:buClr>
              <a:buSzPts val="1200"/>
              <a:buChar char="●"/>
              <a:defRPr sz="1200">
                <a:solidFill>
                  <a:srgbClr val="666666"/>
                </a:solidFill>
              </a:defRPr>
            </a:lvl4pPr>
            <a:lvl5pPr indent="-304800" lvl="4" marL="2286000" algn="l">
              <a:lnSpc>
                <a:spcPct val="115000"/>
              </a:lnSpc>
              <a:spcBef>
                <a:spcPts val="0"/>
              </a:spcBef>
              <a:spcAft>
                <a:spcPts val="0"/>
              </a:spcAft>
              <a:buClr>
                <a:srgbClr val="666666"/>
              </a:buClr>
              <a:buSzPts val="1200"/>
              <a:buChar char="○"/>
              <a:defRPr sz="1200">
                <a:solidFill>
                  <a:srgbClr val="666666"/>
                </a:solidFill>
              </a:defRPr>
            </a:lvl5pPr>
            <a:lvl6pPr indent="-304800" lvl="5" marL="2743200" algn="l">
              <a:lnSpc>
                <a:spcPct val="115000"/>
              </a:lnSpc>
              <a:spcBef>
                <a:spcPts val="0"/>
              </a:spcBef>
              <a:spcAft>
                <a:spcPts val="0"/>
              </a:spcAft>
              <a:buClr>
                <a:srgbClr val="666666"/>
              </a:buClr>
              <a:buSzPts val="1200"/>
              <a:buChar char="■"/>
              <a:defRPr sz="1200">
                <a:solidFill>
                  <a:srgbClr val="666666"/>
                </a:solidFill>
              </a:defRPr>
            </a:lvl6pPr>
            <a:lvl7pPr indent="-304800" lvl="6" marL="3200400" algn="l">
              <a:lnSpc>
                <a:spcPct val="115000"/>
              </a:lnSpc>
              <a:spcBef>
                <a:spcPts val="0"/>
              </a:spcBef>
              <a:spcAft>
                <a:spcPts val="0"/>
              </a:spcAft>
              <a:buClr>
                <a:srgbClr val="666666"/>
              </a:buClr>
              <a:buSzPts val="1200"/>
              <a:buChar char="●"/>
              <a:defRPr sz="1200">
                <a:solidFill>
                  <a:srgbClr val="666666"/>
                </a:solidFill>
              </a:defRPr>
            </a:lvl7pPr>
            <a:lvl8pPr indent="-304800" lvl="7" marL="3657600" algn="l">
              <a:lnSpc>
                <a:spcPct val="115000"/>
              </a:lnSpc>
              <a:spcBef>
                <a:spcPts val="0"/>
              </a:spcBef>
              <a:spcAft>
                <a:spcPts val="0"/>
              </a:spcAft>
              <a:buClr>
                <a:srgbClr val="666666"/>
              </a:buClr>
              <a:buSzPts val="1200"/>
              <a:buChar char="○"/>
              <a:defRPr sz="1200">
                <a:solidFill>
                  <a:srgbClr val="666666"/>
                </a:solidFill>
              </a:defRPr>
            </a:lvl8pPr>
            <a:lvl9pPr indent="-304800" lvl="8" marL="4114800" algn="l">
              <a:lnSpc>
                <a:spcPct val="115000"/>
              </a:lnSpc>
              <a:spcBef>
                <a:spcPts val="0"/>
              </a:spcBef>
              <a:spcAft>
                <a:spcPts val="0"/>
              </a:spcAft>
              <a:buClr>
                <a:srgbClr val="666666"/>
              </a:buClr>
              <a:buSzPts val="1200"/>
              <a:buChar char="■"/>
              <a:defRPr sz="1200">
                <a:solidFill>
                  <a:srgbClr val="666666"/>
                </a:solidFill>
              </a:defRPr>
            </a:lvl9pPr>
          </a:lstStyle>
          <a:p/>
        </p:txBody>
      </p:sp>
      <p:sp>
        <p:nvSpPr>
          <p:cNvPr id="94" name="Google Shape;94;p1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7">
  <p:cSld name="AUTOLAYOUT_13">
    <p:bg>
      <p:bgPr>
        <a:solidFill>
          <a:srgbClr val="FFFFFF"/>
        </a:solidFill>
      </p:bgPr>
    </p:bg>
    <p:spTree>
      <p:nvGrpSpPr>
        <p:cNvPr id="95" name="Shape 95"/>
        <p:cNvGrpSpPr/>
        <p:nvPr/>
      </p:nvGrpSpPr>
      <p:grpSpPr>
        <a:xfrm>
          <a:off x="0" y="0"/>
          <a:ext cx="0" cy="0"/>
          <a:chOff x="0" y="0"/>
          <a:chExt cx="0" cy="0"/>
        </a:xfrm>
      </p:grpSpPr>
      <p:sp>
        <p:nvSpPr>
          <p:cNvPr id="96" name="Google Shape;96;p19"/>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 name="Google Shape;97;p19"/>
          <p:cNvGrpSpPr/>
          <p:nvPr/>
        </p:nvGrpSpPr>
        <p:grpSpPr>
          <a:xfrm>
            <a:off x="2" y="4713898"/>
            <a:ext cx="3047923" cy="429600"/>
            <a:chOff x="-73" y="4713898"/>
            <a:chExt cx="3047923" cy="429600"/>
          </a:xfrm>
        </p:grpSpPr>
        <p:sp>
          <p:nvSpPr>
            <p:cNvPr id="98" name="Google Shape;98;p19"/>
            <p:cNvSpPr/>
            <p:nvPr/>
          </p:nvSpPr>
          <p:spPr>
            <a:xfrm rot="-5400000">
              <a:off x="2452050" y="4547698"/>
              <a:ext cx="429600" cy="762000"/>
            </a:xfrm>
            <a:prstGeom prst="rtTriangle">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9"/>
            <p:cNvSpPr/>
            <p:nvPr/>
          </p:nvSpPr>
          <p:spPr>
            <a:xfrm rot="-5400000">
              <a:off x="928119" y="4547698"/>
              <a:ext cx="429600" cy="762000"/>
            </a:xfrm>
            <a:prstGeom prst="rtTriangl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9"/>
            <p:cNvSpPr/>
            <p:nvPr/>
          </p:nvSpPr>
          <p:spPr>
            <a:xfrm flipH="1" rot="5400000">
              <a:off x="1689952" y="4547698"/>
              <a:ext cx="4296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9"/>
            <p:cNvSpPr/>
            <p:nvPr/>
          </p:nvSpPr>
          <p:spPr>
            <a:xfrm flipH="1" rot="5400000">
              <a:off x="166127" y="4547698"/>
              <a:ext cx="4296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9"/>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9"/>
          <p:cNvSpPr txBox="1"/>
          <p:nvPr>
            <p:ph type="title"/>
          </p:nvPr>
        </p:nvSpPr>
        <p:spPr>
          <a:xfrm>
            <a:off x="185350" y="352000"/>
            <a:ext cx="2683200" cy="40788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None/>
              <a:defRPr b="1" sz="3000">
                <a:solidFill>
                  <a:srgbClr val="212121"/>
                </a:solidFill>
              </a:defRPr>
            </a:lvl1pPr>
            <a:lvl2pPr lvl="1" algn="l">
              <a:lnSpc>
                <a:spcPct val="100000"/>
              </a:lnSpc>
              <a:spcBef>
                <a:spcPts val="0"/>
              </a:spcBef>
              <a:spcAft>
                <a:spcPts val="0"/>
              </a:spcAft>
              <a:buNone/>
              <a:defRPr b="1" sz="3000">
                <a:solidFill>
                  <a:srgbClr val="212121"/>
                </a:solidFill>
              </a:defRPr>
            </a:lvl2pPr>
            <a:lvl3pPr lvl="2" algn="l">
              <a:lnSpc>
                <a:spcPct val="100000"/>
              </a:lnSpc>
              <a:spcBef>
                <a:spcPts val="0"/>
              </a:spcBef>
              <a:spcAft>
                <a:spcPts val="0"/>
              </a:spcAft>
              <a:buNone/>
              <a:defRPr b="1" sz="3000">
                <a:solidFill>
                  <a:srgbClr val="212121"/>
                </a:solidFill>
              </a:defRPr>
            </a:lvl3pPr>
            <a:lvl4pPr lvl="3" algn="l">
              <a:lnSpc>
                <a:spcPct val="100000"/>
              </a:lnSpc>
              <a:spcBef>
                <a:spcPts val="0"/>
              </a:spcBef>
              <a:spcAft>
                <a:spcPts val="0"/>
              </a:spcAft>
              <a:buNone/>
              <a:defRPr b="1" sz="3000">
                <a:solidFill>
                  <a:srgbClr val="212121"/>
                </a:solidFill>
              </a:defRPr>
            </a:lvl4pPr>
            <a:lvl5pPr lvl="4" algn="l">
              <a:lnSpc>
                <a:spcPct val="100000"/>
              </a:lnSpc>
              <a:spcBef>
                <a:spcPts val="0"/>
              </a:spcBef>
              <a:spcAft>
                <a:spcPts val="0"/>
              </a:spcAft>
              <a:buNone/>
              <a:defRPr b="1" sz="3000">
                <a:solidFill>
                  <a:srgbClr val="212121"/>
                </a:solidFill>
              </a:defRPr>
            </a:lvl5pPr>
            <a:lvl6pPr lvl="5" algn="l">
              <a:lnSpc>
                <a:spcPct val="100000"/>
              </a:lnSpc>
              <a:spcBef>
                <a:spcPts val="0"/>
              </a:spcBef>
              <a:spcAft>
                <a:spcPts val="0"/>
              </a:spcAft>
              <a:buNone/>
              <a:defRPr b="1" sz="3000">
                <a:solidFill>
                  <a:srgbClr val="212121"/>
                </a:solidFill>
              </a:defRPr>
            </a:lvl6pPr>
            <a:lvl7pPr lvl="6" algn="l">
              <a:lnSpc>
                <a:spcPct val="100000"/>
              </a:lnSpc>
              <a:spcBef>
                <a:spcPts val="0"/>
              </a:spcBef>
              <a:spcAft>
                <a:spcPts val="0"/>
              </a:spcAft>
              <a:buNone/>
              <a:defRPr b="1" sz="3000">
                <a:solidFill>
                  <a:srgbClr val="212121"/>
                </a:solidFill>
              </a:defRPr>
            </a:lvl7pPr>
            <a:lvl8pPr lvl="7" algn="l">
              <a:lnSpc>
                <a:spcPct val="100000"/>
              </a:lnSpc>
              <a:spcBef>
                <a:spcPts val="0"/>
              </a:spcBef>
              <a:spcAft>
                <a:spcPts val="0"/>
              </a:spcAft>
              <a:buNone/>
              <a:defRPr b="1" sz="3000">
                <a:solidFill>
                  <a:srgbClr val="212121"/>
                </a:solidFill>
              </a:defRPr>
            </a:lvl8pPr>
            <a:lvl9pPr lvl="8" algn="l">
              <a:lnSpc>
                <a:spcPct val="100000"/>
              </a:lnSpc>
              <a:spcBef>
                <a:spcPts val="0"/>
              </a:spcBef>
              <a:spcAft>
                <a:spcPts val="0"/>
              </a:spcAft>
              <a:buNone/>
              <a:defRPr b="1" sz="3000">
                <a:solidFill>
                  <a:srgbClr val="212121"/>
                </a:solidFill>
              </a:defRPr>
            </a:lvl9pPr>
          </a:lstStyle>
          <a:p/>
        </p:txBody>
      </p:sp>
      <p:sp>
        <p:nvSpPr>
          <p:cNvPr id="104" name="Google Shape;104;p1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9">
  <p:cSld name="AUTOLAYOUT_15">
    <p:bg>
      <p:bgPr>
        <a:solidFill>
          <a:srgbClr val="FFFFFF"/>
        </a:solidFill>
      </p:bgPr>
    </p:bg>
    <p:spTree>
      <p:nvGrpSpPr>
        <p:cNvPr id="105" name="Shape 105"/>
        <p:cNvGrpSpPr/>
        <p:nvPr/>
      </p:nvGrpSpPr>
      <p:grpSpPr>
        <a:xfrm>
          <a:off x="0" y="0"/>
          <a:ext cx="0" cy="0"/>
          <a:chOff x="0" y="0"/>
          <a:chExt cx="0" cy="0"/>
        </a:xfrm>
      </p:grpSpPr>
      <p:sp>
        <p:nvSpPr>
          <p:cNvPr id="106" name="Google Shape;106;p2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0"/>
          <p:cNvSpPr/>
          <p:nvPr/>
        </p:nvSpPr>
        <p:spPr>
          <a:xfrm>
            <a:off x="-25" y="0"/>
            <a:ext cx="9144000" cy="17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a:off x="6551675" y="0"/>
            <a:ext cx="2592300" cy="1741500"/>
          </a:xfrm>
          <a:prstGeom prst="rect">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p:nvPr/>
        </p:nvSpPr>
        <p:spPr>
          <a:xfrm rot="10800000">
            <a:off x="3991228" y="0"/>
            <a:ext cx="1727100" cy="1741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p:nvPr/>
        </p:nvSpPr>
        <p:spPr>
          <a:xfrm rot="10800000">
            <a:off x="3991228" y="0"/>
            <a:ext cx="1727100" cy="17415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rot="10800000">
            <a:off x="4431837" y="0"/>
            <a:ext cx="1727100" cy="1741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rot="10800000">
            <a:off x="4431837" y="0"/>
            <a:ext cx="1727100" cy="17415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rot="10800000">
            <a:off x="4856511" y="0"/>
            <a:ext cx="1727100" cy="1741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rot="10800000">
            <a:off x="4856511" y="0"/>
            <a:ext cx="1727100" cy="17415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txBox="1"/>
          <p:nvPr>
            <p:ph type="title"/>
          </p:nvPr>
        </p:nvSpPr>
        <p:spPr>
          <a:xfrm>
            <a:off x="324475" y="148225"/>
            <a:ext cx="3559500" cy="13737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None/>
              <a:defRPr b="1" sz="2800">
                <a:solidFill>
                  <a:schemeClr val="lt1"/>
                </a:solidFill>
              </a:defRPr>
            </a:lvl1pPr>
            <a:lvl2pPr lvl="1" algn="l">
              <a:lnSpc>
                <a:spcPct val="100000"/>
              </a:lnSpc>
              <a:spcBef>
                <a:spcPts val="0"/>
              </a:spcBef>
              <a:spcAft>
                <a:spcPts val="0"/>
              </a:spcAft>
              <a:buNone/>
              <a:defRPr b="1" sz="2800">
                <a:solidFill>
                  <a:schemeClr val="lt1"/>
                </a:solidFill>
              </a:defRPr>
            </a:lvl2pPr>
            <a:lvl3pPr lvl="2" algn="l">
              <a:lnSpc>
                <a:spcPct val="100000"/>
              </a:lnSpc>
              <a:spcBef>
                <a:spcPts val="0"/>
              </a:spcBef>
              <a:spcAft>
                <a:spcPts val="0"/>
              </a:spcAft>
              <a:buNone/>
              <a:defRPr b="1" sz="2800">
                <a:solidFill>
                  <a:schemeClr val="lt1"/>
                </a:solidFill>
              </a:defRPr>
            </a:lvl3pPr>
            <a:lvl4pPr lvl="3" algn="l">
              <a:lnSpc>
                <a:spcPct val="100000"/>
              </a:lnSpc>
              <a:spcBef>
                <a:spcPts val="0"/>
              </a:spcBef>
              <a:spcAft>
                <a:spcPts val="0"/>
              </a:spcAft>
              <a:buNone/>
              <a:defRPr b="1" sz="2800">
                <a:solidFill>
                  <a:schemeClr val="lt1"/>
                </a:solidFill>
              </a:defRPr>
            </a:lvl4pPr>
            <a:lvl5pPr lvl="4" algn="l">
              <a:lnSpc>
                <a:spcPct val="100000"/>
              </a:lnSpc>
              <a:spcBef>
                <a:spcPts val="0"/>
              </a:spcBef>
              <a:spcAft>
                <a:spcPts val="0"/>
              </a:spcAft>
              <a:buNone/>
              <a:defRPr b="1" sz="2800">
                <a:solidFill>
                  <a:schemeClr val="lt1"/>
                </a:solidFill>
              </a:defRPr>
            </a:lvl5pPr>
            <a:lvl6pPr lvl="5" algn="l">
              <a:lnSpc>
                <a:spcPct val="100000"/>
              </a:lnSpc>
              <a:spcBef>
                <a:spcPts val="0"/>
              </a:spcBef>
              <a:spcAft>
                <a:spcPts val="0"/>
              </a:spcAft>
              <a:buNone/>
              <a:defRPr b="1" sz="2800">
                <a:solidFill>
                  <a:schemeClr val="lt1"/>
                </a:solidFill>
              </a:defRPr>
            </a:lvl6pPr>
            <a:lvl7pPr lvl="6" algn="l">
              <a:lnSpc>
                <a:spcPct val="100000"/>
              </a:lnSpc>
              <a:spcBef>
                <a:spcPts val="0"/>
              </a:spcBef>
              <a:spcAft>
                <a:spcPts val="0"/>
              </a:spcAft>
              <a:buNone/>
              <a:defRPr b="1" sz="2800">
                <a:solidFill>
                  <a:schemeClr val="lt1"/>
                </a:solidFill>
              </a:defRPr>
            </a:lvl7pPr>
            <a:lvl8pPr lvl="7" algn="l">
              <a:lnSpc>
                <a:spcPct val="100000"/>
              </a:lnSpc>
              <a:spcBef>
                <a:spcPts val="0"/>
              </a:spcBef>
              <a:spcAft>
                <a:spcPts val="0"/>
              </a:spcAft>
              <a:buNone/>
              <a:defRPr b="1" sz="2800">
                <a:solidFill>
                  <a:schemeClr val="lt1"/>
                </a:solidFill>
              </a:defRPr>
            </a:lvl8pPr>
            <a:lvl9pPr lvl="8" algn="l">
              <a:lnSpc>
                <a:spcPct val="100000"/>
              </a:lnSpc>
              <a:spcBef>
                <a:spcPts val="0"/>
              </a:spcBef>
              <a:spcAft>
                <a:spcPts val="0"/>
              </a:spcAft>
              <a:buNone/>
              <a:defRPr b="1" sz="2800">
                <a:solidFill>
                  <a:schemeClr val="lt1"/>
                </a:solidFill>
              </a:defRPr>
            </a:lvl9pPr>
          </a:lstStyle>
          <a:p/>
        </p:txBody>
      </p:sp>
      <p:sp>
        <p:nvSpPr>
          <p:cNvPr id="116" name="Google Shape;116;p20"/>
          <p:cNvSpPr txBox="1"/>
          <p:nvPr>
            <p:ph idx="1" type="body"/>
          </p:nvPr>
        </p:nvSpPr>
        <p:spPr>
          <a:xfrm>
            <a:off x="324475" y="1920450"/>
            <a:ext cx="8494800" cy="2704200"/>
          </a:xfrm>
          <a:prstGeom prst="rect">
            <a:avLst/>
          </a:prstGeom>
          <a:noFill/>
        </p:spPr>
        <p:txBody>
          <a:bodyPr anchorCtr="0" anchor="t" bIns="91425" lIns="91425" spcFirstLastPara="1" rIns="91425" wrap="square" tIns="91425">
            <a:norm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0"/>
              </a:spcBef>
              <a:spcAft>
                <a:spcPts val="0"/>
              </a:spcAft>
              <a:buClr>
                <a:schemeClr val="dk2"/>
              </a:buClr>
              <a:buSzPts val="1400"/>
              <a:buChar char="○"/>
              <a:defRPr sz="1400">
                <a:solidFill>
                  <a:schemeClr val="dk2"/>
                </a:solidFill>
              </a:defRPr>
            </a:lvl2pPr>
            <a:lvl3pPr indent="-317500" lvl="2" marL="1371600" algn="l">
              <a:lnSpc>
                <a:spcPct val="115000"/>
              </a:lnSpc>
              <a:spcBef>
                <a:spcPts val="0"/>
              </a:spcBef>
              <a:spcAft>
                <a:spcPts val="0"/>
              </a:spcAft>
              <a:buClr>
                <a:schemeClr val="dk2"/>
              </a:buClr>
              <a:buSzPts val="1400"/>
              <a:buChar char="■"/>
              <a:defRPr sz="1400">
                <a:solidFill>
                  <a:schemeClr val="dk2"/>
                </a:solidFill>
              </a:defRPr>
            </a:lvl3pPr>
            <a:lvl4pPr indent="-317500" lvl="3" marL="1828800" algn="l">
              <a:lnSpc>
                <a:spcPct val="115000"/>
              </a:lnSpc>
              <a:spcBef>
                <a:spcPts val="0"/>
              </a:spcBef>
              <a:spcAft>
                <a:spcPts val="0"/>
              </a:spcAft>
              <a:buClr>
                <a:schemeClr val="dk2"/>
              </a:buClr>
              <a:buSzPts val="1400"/>
              <a:buChar char="●"/>
              <a:defRPr sz="1400">
                <a:solidFill>
                  <a:schemeClr val="dk2"/>
                </a:solidFill>
              </a:defRPr>
            </a:lvl4pPr>
            <a:lvl5pPr indent="-317500" lvl="4" marL="2286000" algn="l">
              <a:lnSpc>
                <a:spcPct val="115000"/>
              </a:lnSpc>
              <a:spcBef>
                <a:spcPts val="0"/>
              </a:spcBef>
              <a:spcAft>
                <a:spcPts val="0"/>
              </a:spcAft>
              <a:buClr>
                <a:schemeClr val="dk2"/>
              </a:buClr>
              <a:buSzPts val="1400"/>
              <a:buChar char="○"/>
              <a:defRPr sz="1400">
                <a:solidFill>
                  <a:schemeClr val="dk2"/>
                </a:solidFill>
              </a:defRPr>
            </a:lvl5pPr>
            <a:lvl6pPr indent="-317500" lvl="5" marL="2743200" algn="l">
              <a:lnSpc>
                <a:spcPct val="115000"/>
              </a:lnSpc>
              <a:spcBef>
                <a:spcPts val="0"/>
              </a:spcBef>
              <a:spcAft>
                <a:spcPts val="0"/>
              </a:spcAft>
              <a:buClr>
                <a:schemeClr val="dk2"/>
              </a:buClr>
              <a:buSzPts val="1400"/>
              <a:buChar char="■"/>
              <a:defRPr sz="1400">
                <a:solidFill>
                  <a:schemeClr val="dk2"/>
                </a:solidFill>
              </a:defRPr>
            </a:lvl6pPr>
            <a:lvl7pPr indent="-317500" lvl="6" marL="3200400" algn="l">
              <a:lnSpc>
                <a:spcPct val="115000"/>
              </a:lnSpc>
              <a:spcBef>
                <a:spcPts val="0"/>
              </a:spcBef>
              <a:spcAft>
                <a:spcPts val="0"/>
              </a:spcAft>
              <a:buClr>
                <a:schemeClr val="dk2"/>
              </a:buClr>
              <a:buSzPts val="1400"/>
              <a:buChar char="●"/>
              <a:defRPr sz="1400">
                <a:solidFill>
                  <a:schemeClr val="dk2"/>
                </a:solidFill>
              </a:defRPr>
            </a:lvl7pPr>
            <a:lvl8pPr indent="-317500" lvl="7" marL="3657600" algn="l">
              <a:lnSpc>
                <a:spcPct val="115000"/>
              </a:lnSpc>
              <a:spcBef>
                <a:spcPts val="0"/>
              </a:spcBef>
              <a:spcAft>
                <a:spcPts val="0"/>
              </a:spcAft>
              <a:buClr>
                <a:schemeClr val="dk2"/>
              </a:buClr>
              <a:buSzPts val="1400"/>
              <a:buChar char="○"/>
              <a:defRPr sz="1400">
                <a:solidFill>
                  <a:schemeClr val="dk2"/>
                </a:solidFill>
              </a:defRPr>
            </a:lvl8pPr>
            <a:lvl9pPr indent="-317500" lvl="8" marL="4114800" algn="l">
              <a:lnSpc>
                <a:spcPct val="115000"/>
              </a:lnSpc>
              <a:spcBef>
                <a:spcPts val="0"/>
              </a:spcBef>
              <a:spcAft>
                <a:spcPts val="0"/>
              </a:spcAft>
              <a:buClr>
                <a:schemeClr val="dk2"/>
              </a:buClr>
              <a:buSzPts val="1400"/>
              <a:buChar char="■"/>
              <a:defRPr sz="1400">
                <a:solidFill>
                  <a:schemeClr val="dk2"/>
                </a:solidFill>
              </a:defRPr>
            </a:lvl9pPr>
          </a:lstStyle>
          <a:p/>
        </p:txBody>
      </p:sp>
      <p:sp>
        <p:nvSpPr>
          <p:cNvPr id="117" name="Google Shape;117;p2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0">
  <p:cSld name="AUTOLAYOUT_17">
    <p:bg>
      <p:bgPr>
        <a:solidFill>
          <a:srgbClr val="FFFFFF"/>
        </a:solidFill>
      </p:bgPr>
    </p:bg>
    <p:spTree>
      <p:nvGrpSpPr>
        <p:cNvPr id="118" name="Shape 118"/>
        <p:cNvGrpSpPr/>
        <p:nvPr/>
      </p:nvGrpSpPr>
      <p:grpSpPr>
        <a:xfrm>
          <a:off x="0" y="0"/>
          <a:ext cx="0" cy="0"/>
          <a:chOff x="0" y="0"/>
          <a:chExt cx="0" cy="0"/>
        </a:xfrm>
      </p:grpSpPr>
      <p:sp>
        <p:nvSpPr>
          <p:cNvPr id="119" name="Google Shape;119;p21"/>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1"/>
          <p:cNvSpPr txBox="1"/>
          <p:nvPr>
            <p:ph type="title"/>
          </p:nvPr>
        </p:nvSpPr>
        <p:spPr>
          <a:xfrm>
            <a:off x="304475" y="307825"/>
            <a:ext cx="4779300" cy="14181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3000"/>
              <a:buNone/>
              <a:defRPr sz="3000">
                <a:solidFill>
                  <a:schemeClr val="lt1"/>
                </a:solidFill>
              </a:defRPr>
            </a:lvl1pPr>
            <a:lvl2pPr lvl="1" algn="l">
              <a:lnSpc>
                <a:spcPct val="100000"/>
              </a:lnSpc>
              <a:spcBef>
                <a:spcPts val="0"/>
              </a:spcBef>
              <a:spcAft>
                <a:spcPts val="0"/>
              </a:spcAft>
              <a:buClr>
                <a:schemeClr val="dk1"/>
              </a:buClr>
              <a:buSzPts val="3000"/>
              <a:buNone/>
              <a:defRPr sz="3000">
                <a:solidFill>
                  <a:schemeClr val="lt1"/>
                </a:solidFill>
              </a:defRPr>
            </a:lvl2pPr>
            <a:lvl3pPr lvl="2" algn="l">
              <a:lnSpc>
                <a:spcPct val="100000"/>
              </a:lnSpc>
              <a:spcBef>
                <a:spcPts val="0"/>
              </a:spcBef>
              <a:spcAft>
                <a:spcPts val="0"/>
              </a:spcAft>
              <a:buClr>
                <a:schemeClr val="dk1"/>
              </a:buClr>
              <a:buSzPts val="3000"/>
              <a:buNone/>
              <a:defRPr sz="3000">
                <a:solidFill>
                  <a:schemeClr val="lt1"/>
                </a:solidFill>
              </a:defRPr>
            </a:lvl3pPr>
            <a:lvl4pPr lvl="3" algn="l">
              <a:lnSpc>
                <a:spcPct val="100000"/>
              </a:lnSpc>
              <a:spcBef>
                <a:spcPts val="0"/>
              </a:spcBef>
              <a:spcAft>
                <a:spcPts val="0"/>
              </a:spcAft>
              <a:buClr>
                <a:schemeClr val="dk1"/>
              </a:buClr>
              <a:buSzPts val="3000"/>
              <a:buNone/>
              <a:defRPr sz="3000">
                <a:solidFill>
                  <a:schemeClr val="lt1"/>
                </a:solidFill>
              </a:defRPr>
            </a:lvl4pPr>
            <a:lvl5pPr lvl="4" algn="l">
              <a:lnSpc>
                <a:spcPct val="100000"/>
              </a:lnSpc>
              <a:spcBef>
                <a:spcPts val="0"/>
              </a:spcBef>
              <a:spcAft>
                <a:spcPts val="0"/>
              </a:spcAft>
              <a:buClr>
                <a:schemeClr val="dk1"/>
              </a:buClr>
              <a:buSzPts val="3000"/>
              <a:buNone/>
              <a:defRPr sz="3000">
                <a:solidFill>
                  <a:schemeClr val="lt1"/>
                </a:solidFill>
              </a:defRPr>
            </a:lvl5pPr>
            <a:lvl6pPr lvl="5" algn="l">
              <a:lnSpc>
                <a:spcPct val="100000"/>
              </a:lnSpc>
              <a:spcBef>
                <a:spcPts val="0"/>
              </a:spcBef>
              <a:spcAft>
                <a:spcPts val="0"/>
              </a:spcAft>
              <a:buClr>
                <a:schemeClr val="dk1"/>
              </a:buClr>
              <a:buSzPts val="3000"/>
              <a:buNone/>
              <a:defRPr sz="3000">
                <a:solidFill>
                  <a:schemeClr val="lt1"/>
                </a:solidFill>
              </a:defRPr>
            </a:lvl6pPr>
            <a:lvl7pPr lvl="6" algn="l">
              <a:lnSpc>
                <a:spcPct val="100000"/>
              </a:lnSpc>
              <a:spcBef>
                <a:spcPts val="0"/>
              </a:spcBef>
              <a:spcAft>
                <a:spcPts val="0"/>
              </a:spcAft>
              <a:buClr>
                <a:schemeClr val="dk1"/>
              </a:buClr>
              <a:buSzPts val="3000"/>
              <a:buNone/>
              <a:defRPr sz="3000">
                <a:solidFill>
                  <a:schemeClr val="lt1"/>
                </a:solidFill>
              </a:defRPr>
            </a:lvl7pPr>
            <a:lvl8pPr lvl="7" algn="l">
              <a:lnSpc>
                <a:spcPct val="100000"/>
              </a:lnSpc>
              <a:spcBef>
                <a:spcPts val="0"/>
              </a:spcBef>
              <a:spcAft>
                <a:spcPts val="0"/>
              </a:spcAft>
              <a:buClr>
                <a:schemeClr val="dk1"/>
              </a:buClr>
              <a:buSzPts val="3000"/>
              <a:buNone/>
              <a:defRPr sz="3000">
                <a:solidFill>
                  <a:schemeClr val="lt1"/>
                </a:solidFill>
              </a:defRPr>
            </a:lvl8pPr>
            <a:lvl9pPr lvl="8" algn="l">
              <a:lnSpc>
                <a:spcPct val="100000"/>
              </a:lnSpc>
              <a:spcBef>
                <a:spcPts val="0"/>
              </a:spcBef>
              <a:spcAft>
                <a:spcPts val="0"/>
              </a:spcAft>
              <a:buClr>
                <a:schemeClr val="dk1"/>
              </a:buClr>
              <a:buSzPts val="3000"/>
              <a:buNone/>
              <a:defRPr sz="3000">
                <a:solidFill>
                  <a:schemeClr val="lt1"/>
                </a:solidFill>
              </a:defRPr>
            </a:lvl9pPr>
          </a:lstStyle>
          <a:p/>
        </p:txBody>
      </p:sp>
      <p:sp>
        <p:nvSpPr>
          <p:cNvPr id="121" name="Google Shape;121;p21"/>
          <p:cNvSpPr txBox="1"/>
          <p:nvPr>
            <p:ph idx="1" type="body"/>
          </p:nvPr>
        </p:nvSpPr>
        <p:spPr>
          <a:xfrm>
            <a:off x="304475" y="1808125"/>
            <a:ext cx="4779300" cy="3013800"/>
          </a:xfrm>
          <a:prstGeom prst="rect">
            <a:avLst/>
          </a:prstGeom>
          <a:noFill/>
        </p:spPr>
        <p:txBody>
          <a:bodyPr anchorCtr="0" anchor="t" bIns="91425" lIns="91425" spcFirstLastPara="1" rIns="91425" wrap="square" tIns="91425">
            <a:normAutofit/>
          </a:bodyPr>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0"/>
              </a:spcBef>
              <a:spcAft>
                <a:spcPts val="0"/>
              </a:spcAft>
              <a:buClr>
                <a:schemeClr val="dk2"/>
              </a:buClr>
              <a:buSzPts val="1200"/>
              <a:buChar char="○"/>
              <a:defRPr sz="1200">
                <a:solidFill>
                  <a:schemeClr val="dk2"/>
                </a:solidFill>
              </a:defRPr>
            </a:lvl2pPr>
            <a:lvl3pPr indent="-304800" lvl="2" marL="1371600" algn="l">
              <a:lnSpc>
                <a:spcPct val="115000"/>
              </a:lnSpc>
              <a:spcBef>
                <a:spcPts val="0"/>
              </a:spcBef>
              <a:spcAft>
                <a:spcPts val="0"/>
              </a:spcAft>
              <a:buClr>
                <a:schemeClr val="dk2"/>
              </a:buClr>
              <a:buSzPts val="1200"/>
              <a:buChar char="■"/>
              <a:defRPr sz="1200">
                <a:solidFill>
                  <a:schemeClr val="dk2"/>
                </a:solidFill>
              </a:defRPr>
            </a:lvl3pPr>
            <a:lvl4pPr indent="-304800" lvl="3" marL="1828800" algn="l">
              <a:lnSpc>
                <a:spcPct val="115000"/>
              </a:lnSpc>
              <a:spcBef>
                <a:spcPts val="0"/>
              </a:spcBef>
              <a:spcAft>
                <a:spcPts val="0"/>
              </a:spcAft>
              <a:buClr>
                <a:schemeClr val="dk2"/>
              </a:buClr>
              <a:buSzPts val="1200"/>
              <a:buChar char="●"/>
              <a:defRPr sz="1200">
                <a:solidFill>
                  <a:schemeClr val="dk2"/>
                </a:solidFill>
              </a:defRPr>
            </a:lvl4pPr>
            <a:lvl5pPr indent="-304800" lvl="4" marL="2286000" algn="l">
              <a:lnSpc>
                <a:spcPct val="115000"/>
              </a:lnSpc>
              <a:spcBef>
                <a:spcPts val="0"/>
              </a:spcBef>
              <a:spcAft>
                <a:spcPts val="0"/>
              </a:spcAft>
              <a:buClr>
                <a:schemeClr val="dk2"/>
              </a:buClr>
              <a:buSzPts val="1200"/>
              <a:buChar char="○"/>
              <a:defRPr sz="1200">
                <a:solidFill>
                  <a:schemeClr val="dk2"/>
                </a:solidFill>
              </a:defRPr>
            </a:lvl5pPr>
            <a:lvl6pPr indent="-304800" lvl="5" marL="2743200" algn="l">
              <a:lnSpc>
                <a:spcPct val="115000"/>
              </a:lnSpc>
              <a:spcBef>
                <a:spcPts val="0"/>
              </a:spcBef>
              <a:spcAft>
                <a:spcPts val="0"/>
              </a:spcAft>
              <a:buClr>
                <a:schemeClr val="dk2"/>
              </a:buClr>
              <a:buSzPts val="1200"/>
              <a:buChar char="■"/>
              <a:defRPr sz="1200">
                <a:solidFill>
                  <a:schemeClr val="dk2"/>
                </a:solidFill>
              </a:defRPr>
            </a:lvl6pPr>
            <a:lvl7pPr indent="-304800" lvl="6" marL="3200400" algn="l">
              <a:lnSpc>
                <a:spcPct val="115000"/>
              </a:lnSpc>
              <a:spcBef>
                <a:spcPts val="0"/>
              </a:spcBef>
              <a:spcAft>
                <a:spcPts val="0"/>
              </a:spcAft>
              <a:buClr>
                <a:schemeClr val="dk2"/>
              </a:buClr>
              <a:buSzPts val="1200"/>
              <a:buChar char="●"/>
              <a:defRPr sz="1200">
                <a:solidFill>
                  <a:schemeClr val="dk2"/>
                </a:solidFill>
              </a:defRPr>
            </a:lvl7pPr>
            <a:lvl8pPr indent="-304800" lvl="7" marL="3657600" algn="l">
              <a:lnSpc>
                <a:spcPct val="115000"/>
              </a:lnSpc>
              <a:spcBef>
                <a:spcPts val="0"/>
              </a:spcBef>
              <a:spcAft>
                <a:spcPts val="0"/>
              </a:spcAft>
              <a:buClr>
                <a:schemeClr val="dk2"/>
              </a:buClr>
              <a:buSzPts val="1200"/>
              <a:buChar char="○"/>
              <a:defRPr sz="1200">
                <a:solidFill>
                  <a:schemeClr val="dk2"/>
                </a:solidFill>
              </a:defRPr>
            </a:lvl8pPr>
            <a:lvl9pPr indent="-304800" lvl="8" marL="4114800" algn="l">
              <a:lnSpc>
                <a:spcPct val="115000"/>
              </a:lnSpc>
              <a:spcBef>
                <a:spcPts val="0"/>
              </a:spcBef>
              <a:spcAft>
                <a:spcPts val="0"/>
              </a:spcAft>
              <a:buClr>
                <a:schemeClr val="dk2"/>
              </a:buClr>
              <a:buSzPts val="1200"/>
              <a:buChar char="■"/>
              <a:defRPr sz="1200">
                <a:solidFill>
                  <a:schemeClr val="dk2"/>
                </a:solidFill>
              </a:defRPr>
            </a:lvl9pPr>
          </a:lstStyle>
          <a:p/>
        </p:txBody>
      </p:sp>
      <p:sp>
        <p:nvSpPr>
          <p:cNvPr id="122" name="Google Shape;122;p21"/>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8">
  <p:cSld name="AUTOLAYOUT_18">
    <p:bg>
      <p:bgPr>
        <a:solidFill>
          <a:srgbClr val="FFFFFF"/>
        </a:solidFill>
      </p:bgPr>
    </p:bg>
    <p:spTree>
      <p:nvGrpSpPr>
        <p:cNvPr id="123" name="Shape 123"/>
        <p:cNvGrpSpPr/>
        <p:nvPr/>
      </p:nvGrpSpPr>
      <p:grpSpPr>
        <a:xfrm>
          <a:off x="0" y="0"/>
          <a:ext cx="0" cy="0"/>
          <a:chOff x="0" y="0"/>
          <a:chExt cx="0" cy="0"/>
        </a:xfrm>
      </p:grpSpPr>
      <p:sp>
        <p:nvSpPr>
          <p:cNvPr id="124" name="Google Shape;124;p22"/>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2"/>
          <p:cNvSpPr/>
          <p:nvPr/>
        </p:nvSpPr>
        <p:spPr>
          <a:xfrm>
            <a:off x="0" y="0"/>
            <a:ext cx="9144000" cy="3460200"/>
          </a:xfrm>
          <a:prstGeom prst="rect">
            <a:avLst/>
          </a:prstGeom>
          <a:solidFill>
            <a:srgbClr val="2F2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2"/>
          <p:cNvSpPr/>
          <p:nvPr/>
        </p:nvSpPr>
        <p:spPr>
          <a:xfrm rot="-5400000">
            <a:off x="5684575" y="600"/>
            <a:ext cx="3460200" cy="3459000"/>
          </a:xfrm>
          <a:prstGeom prst="rtTriangle">
            <a:avLst/>
          </a:prstGeom>
          <a:solidFill>
            <a:srgbClr val="FFFFFF">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txBox="1"/>
          <p:nvPr>
            <p:ph type="title"/>
          </p:nvPr>
        </p:nvSpPr>
        <p:spPr>
          <a:xfrm>
            <a:off x="324475" y="465975"/>
            <a:ext cx="5124300" cy="28416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None/>
              <a:defRPr b="1" sz="3600">
                <a:solidFill>
                  <a:srgbClr val="FFFFFF"/>
                </a:solidFill>
              </a:defRPr>
            </a:lvl1pPr>
            <a:lvl2pPr lvl="1" algn="l">
              <a:lnSpc>
                <a:spcPct val="100000"/>
              </a:lnSpc>
              <a:spcBef>
                <a:spcPts val="0"/>
              </a:spcBef>
              <a:spcAft>
                <a:spcPts val="0"/>
              </a:spcAft>
              <a:buNone/>
              <a:defRPr b="1" sz="3600">
                <a:solidFill>
                  <a:srgbClr val="FFFFFF"/>
                </a:solidFill>
              </a:defRPr>
            </a:lvl2pPr>
            <a:lvl3pPr lvl="2" algn="l">
              <a:lnSpc>
                <a:spcPct val="100000"/>
              </a:lnSpc>
              <a:spcBef>
                <a:spcPts val="0"/>
              </a:spcBef>
              <a:spcAft>
                <a:spcPts val="0"/>
              </a:spcAft>
              <a:buNone/>
              <a:defRPr b="1" sz="3600">
                <a:solidFill>
                  <a:srgbClr val="FFFFFF"/>
                </a:solidFill>
              </a:defRPr>
            </a:lvl3pPr>
            <a:lvl4pPr lvl="3" algn="l">
              <a:lnSpc>
                <a:spcPct val="100000"/>
              </a:lnSpc>
              <a:spcBef>
                <a:spcPts val="0"/>
              </a:spcBef>
              <a:spcAft>
                <a:spcPts val="0"/>
              </a:spcAft>
              <a:buNone/>
              <a:defRPr b="1" sz="3600">
                <a:solidFill>
                  <a:srgbClr val="FFFFFF"/>
                </a:solidFill>
              </a:defRPr>
            </a:lvl4pPr>
            <a:lvl5pPr lvl="4" algn="l">
              <a:lnSpc>
                <a:spcPct val="100000"/>
              </a:lnSpc>
              <a:spcBef>
                <a:spcPts val="0"/>
              </a:spcBef>
              <a:spcAft>
                <a:spcPts val="0"/>
              </a:spcAft>
              <a:buNone/>
              <a:defRPr b="1" sz="3600">
                <a:solidFill>
                  <a:srgbClr val="FFFFFF"/>
                </a:solidFill>
              </a:defRPr>
            </a:lvl5pPr>
            <a:lvl6pPr lvl="5" algn="l">
              <a:lnSpc>
                <a:spcPct val="100000"/>
              </a:lnSpc>
              <a:spcBef>
                <a:spcPts val="0"/>
              </a:spcBef>
              <a:spcAft>
                <a:spcPts val="0"/>
              </a:spcAft>
              <a:buNone/>
              <a:defRPr b="1" sz="3600">
                <a:solidFill>
                  <a:srgbClr val="FFFFFF"/>
                </a:solidFill>
              </a:defRPr>
            </a:lvl6pPr>
            <a:lvl7pPr lvl="6" algn="l">
              <a:lnSpc>
                <a:spcPct val="100000"/>
              </a:lnSpc>
              <a:spcBef>
                <a:spcPts val="0"/>
              </a:spcBef>
              <a:spcAft>
                <a:spcPts val="0"/>
              </a:spcAft>
              <a:buNone/>
              <a:defRPr b="1" sz="3600">
                <a:solidFill>
                  <a:srgbClr val="FFFFFF"/>
                </a:solidFill>
              </a:defRPr>
            </a:lvl7pPr>
            <a:lvl8pPr lvl="7" algn="l">
              <a:lnSpc>
                <a:spcPct val="100000"/>
              </a:lnSpc>
              <a:spcBef>
                <a:spcPts val="0"/>
              </a:spcBef>
              <a:spcAft>
                <a:spcPts val="0"/>
              </a:spcAft>
              <a:buNone/>
              <a:defRPr b="1" sz="3600">
                <a:solidFill>
                  <a:srgbClr val="FFFFFF"/>
                </a:solidFill>
              </a:defRPr>
            </a:lvl8pPr>
            <a:lvl9pPr lvl="8" algn="l">
              <a:lnSpc>
                <a:spcPct val="100000"/>
              </a:lnSpc>
              <a:spcBef>
                <a:spcPts val="0"/>
              </a:spcBef>
              <a:spcAft>
                <a:spcPts val="0"/>
              </a:spcAft>
              <a:buNone/>
              <a:defRPr b="1" sz="3600">
                <a:solidFill>
                  <a:srgbClr val="FFFFFF"/>
                </a:solidFill>
              </a:defRPr>
            </a:lvl9pPr>
          </a:lstStyle>
          <a:p/>
        </p:txBody>
      </p:sp>
      <p:sp>
        <p:nvSpPr>
          <p:cNvPr id="128" name="Google Shape;128;p22"/>
          <p:cNvSpPr txBox="1"/>
          <p:nvPr>
            <p:ph idx="1" type="subTitle"/>
          </p:nvPr>
        </p:nvSpPr>
        <p:spPr>
          <a:xfrm>
            <a:off x="324475" y="3612602"/>
            <a:ext cx="5124300" cy="13026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rgbClr val="616161"/>
              </a:buClr>
              <a:buSzPts val="1800"/>
              <a:buNone/>
              <a:defRPr b="1" sz="1800">
                <a:solidFill>
                  <a:srgbClr val="616161"/>
                </a:solidFill>
              </a:defRPr>
            </a:lvl1pPr>
            <a:lvl2pPr lvl="1" algn="l">
              <a:lnSpc>
                <a:spcPct val="100000"/>
              </a:lnSpc>
              <a:spcBef>
                <a:spcPts val="0"/>
              </a:spcBef>
              <a:spcAft>
                <a:spcPts val="0"/>
              </a:spcAft>
              <a:buClr>
                <a:srgbClr val="616161"/>
              </a:buClr>
              <a:buSzPts val="1800"/>
              <a:buNone/>
              <a:defRPr b="1" sz="1800">
                <a:solidFill>
                  <a:srgbClr val="616161"/>
                </a:solidFill>
              </a:defRPr>
            </a:lvl2pPr>
            <a:lvl3pPr lvl="2" algn="l">
              <a:lnSpc>
                <a:spcPct val="100000"/>
              </a:lnSpc>
              <a:spcBef>
                <a:spcPts val="0"/>
              </a:spcBef>
              <a:spcAft>
                <a:spcPts val="0"/>
              </a:spcAft>
              <a:buClr>
                <a:srgbClr val="616161"/>
              </a:buClr>
              <a:buSzPts val="1800"/>
              <a:buNone/>
              <a:defRPr b="1" sz="1800">
                <a:solidFill>
                  <a:srgbClr val="616161"/>
                </a:solidFill>
              </a:defRPr>
            </a:lvl3pPr>
            <a:lvl4pPr lvl="3" algn="l">
              <a:lnSpc>
                <a:spcPct val="100000"/>
              </a:lnSpc>
              <a:spcBef>
                <a:spcPts val="0"/>
              </a:spcBef>
              <a:spcAft>
                <a:spcPts val="0"/>
              </a:spcAft>
              <a:buClr>
                <a:srgbClr val="616161"/>
              </a:buClr>
              <a:buSzPts val="1800"/>
              <a:buNone/>
              <a:defRPr b="1" sz="1800">
                <a:solidFill>
                  <a:srgbClr val="616161"/>
                </a:solidFill>
              </a:defRPr>
            </a:lvl4pPr>
            <a:lvl5pPr lvl="4" algn="l">
              <a:lnSpc>
                <a:spcPct val="100000"/>
              </a:lnSpc>
              <a:spcBef>
                <a:spcPts val="0"/>
              </a:spcBef>
              <a:spcAft>
                <a:spcPts val="0"/>
              </a:spcAft>
              <a:buClr>
                <a:srgbClr val="616161"/>
              </a:buClr>
              <a:buSzPts val="1800"/>
              <a:buNone/>
              <a:defRPr b="1" sz="1800">
                <a:solidFill>
                  <a:srgbClr val="616161"/>
                </a:solidFill>
              </a:defRPr>
            </a:lvl5pPr>
            <a:lvl6pPr lvl="5" algn="l">
              <a:lnSpc>
                <a:spcPct val="100000"/>
              </a:lnSpc>
              <a:spcBef>
                <a:spcPts val="0"/>
              </a:spcBef>
              <a:spcAft>
                <a:spcPts val="0"/>
              </a:spcAft>
              <a:buClr>
                <a:srgbClr val="616161"/>
              </a:buClr>
              <a:buSzPts val="1800"/>
              <a:buNone/>
              <a:defRPr b="1" sz="1800">
                <a:solidFill>
                  <a:srgbClr val="616161"/>
                </a:solidFill>
              </a:defRPr>
            </a:lvl6pPr>
            <a:lvl7pPr lvl="6" algn="l">
              <a:lnSpc>
                <a:spcPct val="100000"/>
              </a:lnSpc>
              <a:spcBef>
                <a:spcPts val="0"/>
              </a:spcBef>
              <a:spcAft>
                <a:spcPts val="0"/>
              </a:spcAft>
              <a:buClr>
                <a:srgbClr val="616161"/>
              </a:buClr>
              <a:buSzPts val="1800"/>
              <a:buNone/>
              <a:defRPr b="1" sz="1800">
                <a:solidFill>
                  <a:srgbClr val="616161"/>
                </a:solidFill>
              </a:defRPr>
            </a:lvl7pPr>
            <a:lvl8pPr lvl="7" algn="l">
              <a:lnSpc>
                <a:spcPct val="100000"/>
              </a:lnSpc>
              <a:spcBef>
                <a:spcPts val="0"/>
              </a:spcBef>
              <a:spcAft>
                <a:spcPts val="0"/>
              </a:spcAft>
              <a:buClr>
                <a:srgbClr val="616161"/>
              </a:buClr>
              <a:buSzPts val="1800"/>
              <a:buNone/>
              <a:defRPr b="1" sz="1800">
                <a:solidFill>
                  <a:srgbClr val="616161"/>
                </a:solidFill>
              </a:defRPr>
            </a:lvl8pPr>
            <a:lvl9pPr lvl="8" algn="l">
              <a:lnSpc>
                <a:spcPct val="100000"/>
              </a:lnSpc>
              <a:spcBef>
                <a:spcPts val="0"/>
              </a:spcBef>
              <a:spcAft>
                <a:spcPts val="0"/>
              </a:spcAft>
              <a:buClr>
                <a:srgbClr val="616161"/>
              </a:buClr>
              <a:buSzPts val="1800"/>
              <a:buNone/>
              <a:defRPr b="1" sz="1800">
                <a:solidFill>
                  <a:srgbClr val="616161"/>
                </a:solidFill>
              </a:defRPr>
            </a:lvl9pPr>
          </a:lstStyle>
          <a:p/>
        </p:txBody>
      </p:sp>
      <p:sp>
        <p:nvSpPr>
          <p:cNvPr id="129" name="Google Shape;129;p22"/>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2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24475" y="465975"/>
            <a:ext cx="5124300" cy="284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Advisory Report 2</a:t>
            </a:r>
            <a:endParaRPr/>
          </a:p>
        </p:txBody>
      </p:sp>
      <p:sp>
        <p:nvSpPr>
          <p:cNvPr id="135" name="Google Shape;135;p23"/>
          <p:cNvSpPr txBox="1"/>
          <p:nvPr>
            <p:ph idx="1" type="subTitle"/>
          </p:nvPr>
        </p:nvSpPr>
        <p:spPr>
          <a:xfrm>
            <a:off x="324475" y="3612602"/>
            <a:ext cx="5124300" cy="130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Shrey Agrawal      Jiayi Chen</a:t>
            </a:r>
            <a:endParaRPr/>
          </a:p>
          <a:p>
            <a:pPr indent="0" lvl="0" marL="0" rtl="0" algn="l">
              <a:spcBef>
                <a:spcPts val="0"/>
              </a:spcBef>
              <a:spcAft>
                <a:spcPts val="0"/>
              </a:spcAft>
              <a:buNone/>
            </a:pPr>
            <a:r>
              <a:rPr lang="en"/>
              <a:t>David Dai             </a:t>
            </a:r>
            <a:endParaRPr/>
          </a:p>
          <a:p>
            <a:pPr indent="0" lvl="0" marL="0" rtl="0" algn="l">
              <a:spcBef>
                <a:spcPts val="0"/>
              </a:spcBef>
              <a:spcAft>
                <a:spcPts val="0"/>
              </a:spcAft>
              <a:buNone/>
            </a:pPr>
            <a:r>
              <a:rPr lang="en"/>
              <a:t>Hong Doan</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Q2: </a:t>
            </a:r>
            <a:r>
              <a:rPr lang="en" sz="1800">
                <a:solidFill>
                  <a:schemeClr val="accent3"/>
                </a:solidFill>
                <a:latin typeface="Average"/>
                <a:ea typeface="Average"/>
                <a:cs typeface="Average"/>
                <a:sym typeface="Average"/>
              </a:rPr>
              <a:t>What things have the greatest positive impact on your quality of life in Grinnell?</a:t>
            </a:r>
            <a:endParaRPr/>
          </a:p>
        </p:txBody>
      </p:sp>
      <p:sp>
        <p:nvSpPr>
          <p:cNvPr id="200" name="Google Shape;200;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1" name="Google Shape;201;p32"/>
          <p:cNvPicPr preferRelativeResize="0"/>
          <p:nvPr/>
        </p:nvPicPr>
        <p:blipFill>
          <a:blip r:embed="rId3">
            <a:alphaModFix/>
          </a:blip>
          <a:stretch>
            <a:fillRect/>
          </a:stretch>
        </p:blipFill>
        <p:spPr>
          <a:xfrm>
            <a:off x="311700" y="1237725"/>
            <a:ext cx="3856225" cy="3856225"/>
          </a:xfrm>
          <a:prstGeom prst="rect">
            <a:avLst/>
          </a:prstGeom>
          <a:noFill/>
          <a:ln>
            <a:noFill/>
          </a:ln>
        </p:spPr>
      </p:pic>
      <p:pic>
        <p:nvPicPr>
          <p:cNvPr id="202" name="Google Shape;202;p32"/>
          <p:cNvPicPr preferRelativeResize="0"/>
          <p:nvPr/>
        </p:nvPicPr>
        <p:blipFill>
          <a:blip r:embed="rId4">
            <a:alphaModFix/>
          </a:blip>
          <a:stretch>
            <a:fillRect/>
          </a:stretch>
        </p:blipFill>
        <p:spPr>
          <a:xfrm>
            <a:off x="4409909" y="1017725"/>
            <a:ext cx="4607188" cy="41243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Q8: </a:t>
            </a:r>
            <a:r>
              <a:rPr lang="en" sz="1800">
                <a:solidFill>
                  <a:schemeClr val="accent3"/>
                </a:solidFill>
                <a:latin typeface="Average"/>
                <a:ea typeface="Average"/>
                <a:cs typeface="Average"/>
                <a:sym typeface="Average"/>
              </a:rPr>
              <a:t>What things have frustrated you about living in Grinnell?</a:t>
            </a:r>
            <a:endParaRPr/>
          </a:p>
        </p:txBody>
      </p:sp>
      <p:sp>
        <p:nvSpPr>
          <p:cNvPr id="208" name="Google Shape;208;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9" name="Google Shape;209;p33"/>
          <p:cNvPicPr preferRelativeResize="0"/>
          <p:nvPr/>
        </p:nvPicPr>
        <p:blipFill>
          <a:blip r:embed="rId3">
            <a:alphaModFix/>
          </a:blip>
          <a:stretch>
            <a:fillRect/>
          </a:stretch>
        </p:blipFill>
        <p:spPr>
          <a:xfrm>
            <a:off x="311700" y="1201725"/>
            <a:ext cx="3756374" cy="3756374"/>
          </a:xfrm>
          <a:prstGeom prst="rect">
            <a:avLst/>
          </a:prstGeom>
          <a:noFill/>
          <a:ln>
            <a:noFill/>
          </a:ln>
        </p:spPr>
      </p:pic>
      <p:pic>
        <p:nvPicPr>
          <p:cNvPr id="210" name="Google Shape;210;p33"/>
          <p:cNvPicPr preferRelativeResize="0"/>
          <p:nvPr/>
        </p:nvPicPr>
        <p:blipFill>
          <a:blip r:embed="rId4">
            <a:alphaModFix/>
          </a:blip>
          <a:stretch>
            <a:fillRect/>
          </a:stretch>
        </p:blipFill>
        <p:spPr>
          <a:xfrm>
            <a:off x="4144050" y="1152475"/>
            <a:ext cx="4311515" cy="3805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Nouns and Adjectives visualization</a:t>
            </a:r>
            <a:endParaRPr/>
          </a:p>
        </p:txBody>
      </p:sp>
      <p:pic>
        <p:nvPicPr>
          <p:cNvPr id="216" name="Google Shape;216;p34"/>
          <p:cNvPicPr preferRelativeResize="0"/>
          <p:nvPr/>
        </p:nvPicPr>
        <p:blipFill>
          <a:blip r:embed="rId3">
            <a:alphaModFix/>
          </a:blip>
          <a:stretch>
            <a:fillRect/>
          </a:stretch>
        </p:blipFill>
        <p:spPr>
          <a:xfrm>
            <a:off x="-11413" y="1245225"/>
            <a:ext cx="4459788" cy="2574575"/>
          </a:xfrm>
          <a:prstGeom prst="rect">
            <a:avLst/>
          </a:prstGeom>
          <a:noFill/>
          <a:ln>
            <a:noFill/>
          </a:ln>
        </p:spPr>
      </p:pic>
      <p:pic>
        <p:nvPicPr>
          <p:cNvPr id="217" name="Google Shape;217;p34"/>
          <p:cNvPicPr preferRelativeResize="0"/>
          <p:nvPr/>
        </p:nvPicPr>
        <p:blipFill>
          <a:blip r:embed="rId4">
            <a:alphaModFix/>
          </a:blip>
          <a:stretch>
            <a:fillRect/>
          </a:stretch>
        </p:blipFill>
        <p:spPr>
          <a:xfrm>
            <a:off x="4448368" y="1236137"/>
            <a:ext cx="4522176" cy="2574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Goal#2 -  Hierarchical Clustering</a:t>
            </a:r>
            <a:endParaRPr/>
          </a:p>
        </p:txBody>
      </p:sp>
      <p:sp>
        <p:nvSpPr>
          <p:cNvPr id="223" name="Google Shape;223;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Vectorization</a:t>
            </a:r>
            <a:endParaRPr/>
          </a:p>
          <a:p>
            <a:pPr indent="-317500" lvl="1" marL="914400" rtl="0" algn="l">
              <a:spcBef>
                <a:spcPts val="0"/>
              </a:spcBef>
              <a:spcAft>
                <a:spcPts val="0"/>
              </a:spcAft>
              <a:buSzPts val="1400"/>
              <a:buChar char="○"/>
            </a:pPr>
            <a:r>
              <a:rPr lang="en"/>
              <a:t>Converting text documents into numerical representations</a:t>
            </a:r>
            <a:endParaRPr/>
          </a:p>
          <a:p>
            <a:pPr indent="-342900" lvl="0" marL="457200" rtl="0" algn="l">
              <a:spcBef>
                <a:spcPts val="0"/>
              </a:spcBef>
              <a:spcAft>
                <a:spcPts val="0"/>
              </a:spcAft>
              <a:buSzPts val="1800"/>
              <a:buChar char="●"/>
            </a:pPr>
            <a:r>
              <a:rPr lang="en"/>
              <a:t>Calculate cosine similarity</a:t>
            </a:r>
            <a:endParaRPr/>
          </a:p>
          <a:p>
            <a:pPr indent="-317500" lvl="1" marL="914400" rtl="0" algn="l">
              <a:spcBef>
                <a:spcPts val="0"/>
              </a:spcBef>
              <a:spcAft>
                <a:spcPts val="0"/>
              </a:spcAft>
              <a:buSzPts val="1400"/>
              <a:buChar char="○"/>
            </a:pPr>
            <a:r>
              <a:rPr lang="en"/>
              <a:t>To use as distance metric between words in clustering</a:t>
            </a:r>
            <a:endParaRPr/>
          </a:p>
          <a:p>
            <a:pPr indent="-342900" lvl="0" marL="457200" rtl="0" algn="l">
              <a:spcBef>
                <a:spcPts val="0"/>
              </a:spcBef>
              <a:spcAft>
                <a:spcPts val="0"/>
              </a:spcAft>
              <a:buSzPts val="1800"/>
              <a:buChar char="●"/>
            </a:pPr>
            <a:r>
              <a:rPr lang="en"/>
              <a:t>Clustering: K-Means and </a:t>
            </a:r>
            <a:r>
              <a:rPr lang="en"/>
              <a:t>Hierarchical</a:t>
            </a:r>
            <a:endParaRPr/>
          </a:p>
          <a:p>
            <a:pPr indent="-317500" lvl="1" marL="914400" rtl="0" algn="l">
              <a:spcBef>
                <a:spcPts val="0"/>
              </a:spcBef>
              <a:spcAft>
                <a:spcPts val="0"/>
              </a:spcAft>
              <a:buSzPts val="1400"/>
              <a:buChar char="○"/>
            </a:pPr>
            <a:r>
              <a:rPr lang="en"/>
              <a:t>K-means clustering: partitions data points into K clusters based on similarity in feature space and minimizes sum of squared distances to cluster centers.</a:t>
            </a:r>
            <a:endParaRPr/>
          </a:p>
          <a:p>
            <a:pPr indent="-317500" lvl="1" marL="914400" rtl="0" algn="l">
              <a:spcBef>
                <a:spcPts val="0"/>
              </a:spcBef>
              <a:spcAft>
                <a:spcPts val="0"/>
              </a:spcAft>
              <a:buSzPts val="1400"/>
              <a:buChar char="○"/>
            </a:pPr>
            <a:r>
              <a:rPr lang="en"/>
              <a:t>Hierarchical clustering: groups data points into clusters in a tree-like structure based on pairwise similarity or dissimilarity, creating a hierarchy of nested clusters.</a:t>
            </a:r>
            <a:endParaRPr/>
          </a:p>
          <a:p>
            <a:pPr indent="-342900" lvl="0" marL="457200" rtl="0" algn="l">
              <a:spcBef>
                <a:spcPts val="0"/>
              </a:spcBef>
              <a:spcAft>
                <a:spcPts val="0"/>
              </a:spcAft>
              <a:buSzPts val="1800"/>
              <a:buChar char="●"/>
            </a:pPr>
            <a:r>
              <a:rPr lang="en"/>
              <a:t>Visualizations</a:t>
            </a: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36"/>
          <p:cNvPicPr preferRelativeResize="0"/>
          <p:nvPr/>
        </p:nvPicPr>
        <p:blipFill rotWithShape="1">
          <a:blip r:embed="rId3">
            <a:alphaModFix/>
          </a:blip>
          <a:srcRect b="-23687" l="-22010" r="0" t="-28937"/>
          <a:stretch/>
        </p:blipFill>
        <p:spPr>
          <a:xfrm>
            <a:off x="83900" y="0"/>
            <a:ext cx="9060100" cy="6082024"/>
          </a:xfrm>
          <a:prstGeom prst="rect">
            <a:avLst/>
          </a:prstGeom>
          <a:noFill/>
          <a:ln>
            <a:noFill/>
          </a:ln>
        </p:spPr>
      </p:pic>
      <p:sp>
        <p:nvSpPr>
          <p:cNvPr id="229" name="Google Shape;229;p36"/>
          <p:cNvSpPr txBox="1"/>
          <p:nvPr>
            <p:ph type="title"/>
          </p:nvPr>
        </p:nvSpPr>
        <p:spPr>
          <a:xfrm>
            <a:off x="185350" y="352000"/>
            <a:ext cx="5508600" cy="675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t>Tech Bubble</a:t>
            </a:r>
            <a:r>
              <a:rPr lang="en"/>
              <a:t> for Step 1 - Vectorization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b="1" lang="en" sz="1800">
                <a:solidFill>
                  <a:schemeClr val="accent3"/>
                </a:solidFill>
                <a:latin typeface="Average"/>
                <a:ea typeface="Average"/>
                <a:cs typeface="Average"/>
                <a:sym typeface="Average"/>
              </a:rPr>
              <a:t>Step 1: Vectorization: converting text documents into numerical representations</a:t>
            </a:r>
            <a:endParaRPr b="1"/>
          </a:p>
          <a:p>
            <a:pPr indent="0" lvl="0" marL="0" rtl="0" algn="l">
              <a:spcBef>
                <a:spcPts val="1200"/>
              </a:spcBef>
              <a:spcAft>
                <a:spcPts val="0"/>
              </a:spcAft>
              <a:buNone/>
            </a:pPr>
            <a:r>
              <a:t/>
            </a:r>
            <a:endParaRPr/>
          </a:p>
        </p:txBody>
      </p:sp>
      <p:sp>
        <p:nvSpPr>
          <p:cNvPr id="235" name="Google Shape;235;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700">
                <a:solidFill>
                  <a:srgbClr val="D4D4D4"/>
                </a:solidFill>
                <a:latin typeface="Arial"/>
                <a:ea typeface="Arial"/>
                <a:cs typeface="Arial"/>
                <a:sym typeface="Arial"/>
              </a:rPr>
              <a:t>[389 rows x 1196 columns]</a:t>
            </a:r>
            <a:endParaRPr b="1" sz="2500"/>
          </a:p>
        </p:txBody>
      </p:sp>
      <p:pic>
        <p:nvPicPr>
          <p:cNvPr id="236" name="Google Shape;236;p37"/>
          <p:cNvPicPr preferRelativeResize="0"/>
          <p:nvPr/>
        </p:nvPicPr>
        <p:blipFill>
          <a:blip r:embed="rId3">
            <a:alphaModFix/>
          </a:blip>
          <a:stretch>
            <a:fillRect/>
          </a:stretch>
        </p:blipFill>
        <p:spPr>
          <a:xfrm>
            <a:off x="1042350" y="1656863"/>
            <a:ext cx="6819900" cy="3095625"/>
          </a:xfrm>
          <a:prstGeom prst="rect">
            <a:avLst/>
          </a:prstGeom>
          <a:noFill/>
          <a:ln>
            <a:noFill/>
          </a:ln>
        </p:spPr>
      </p:pic>
      <p:sp>
        <p:nvSpPr>
          <p:cNvPr id="237" name="Google Shape;237;p37"/>
          <p:cNvSpPr/>
          <p:nvPr/>
        </p:nvSpPr>
        <p:spPr>
          <a:xfrm>
            <a:off x="3005700" y="3649775"/>
            <a:ext cx="927300" cy="272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8"/>
          <p:cNvSpPr txBox="1"/>
          <p:nvPr>
            <p:ph type="title"/>
          </p:nvPr>
        </p:nvSpPr>
        <p:spPr>
          <a:xfrm>
            <a:off x="324475" y="148225"/>
            <a:ext cx="3186600" cy="1373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u="sng"/>
              <a:t>Tech Bubble</a:t>
            </a:r>
            <a:r>
              <a:rPr lang="en"/>
              <a:t> for Step 2 - Cosine Similarity</a:t>
            </a:r>
            <a:endParaRPr/>
          </a:p>
          <a:p>
            <a:pPr indent="0" lvl="0" marL="0" rtl="0" algn="l">
              <a:spcBef>
                <a:spcPts val="0"/>
              </a:spcBef>
              <a:spcAft>
                <a:spcPts val="0"/>
              </a:spcAft>
              <a:buNone/>
            </a:pPr>
            <a:r>
              <a:t/>
            </a:r>
            <a:endParaRPr/>
          </a:p>
        </p:txBody>
      </p:sp>
      <p:sp>
        <p:nvSpPr>
          <p:cNvPr id="243" name="Google Shape;243;p38"/>
          <p:cNvSpPr txBox="1"/>
          <p:nvPr>
            <p:ph idx="1" type="body"/>
          </p:nvPr>
        </p:nvSpPr>
        <p:spPr>
          <a:xfrm>
            <a:off x="3511075" y="85825"/>
            <a:ext cx="5665200" cy="18960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1600"/>
              </a:spcAft>
              <a:buNone/>
            </a:pPr>
            <a:r>
              <a:rPr lang="en">
                <a:solidFill>
                  <a:schemeClr val="accent1"/>
                </a:solidFill>
              </a:rPr>
              <a:t>Cosine similarity measures text similarity by calculating the dot product of two vectors and dividing it by the product of their magnitudes. The score ranges from -1 to 1, where 1 is identical, 0 is orthogonal (not similar), and -1 is diametrically opposed.</a:t>
            </a:r>
            <a:endParaRPr>
              <a:solidFill>
                <a:schemeClr val="accent1"/>
              </a:solidFill>
            </a:endParaRPr>
          </a:p>
        </p:txBody>
      </p:sp>
      <p:pic>
        <p:nvPicPr>
          <p:cNvPr id="244" name="Google Shape;244;p38"/>
          <p:cNvPicPr preferRelativeResize="0"/>
          <p:nvPr/>
        </p:nvPicPr>
        <p:blipFill rotWithShape="1">
          <a:blip r:embed="rId3">
            <a:alphaModFix/>
          </a:blip>
          <a:srcRect b="0" l="0" r="-1471" t="0"/>
          <a:stretch/>
        </p:blipFill>
        <p:spPr>
          <a:xfrm>
            <a:off x="725600" y="1828425"/>
            <a:ext cx="8056575" cy="3315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39"/>
          <p:cNvPicPr preferRelativeResize="0"/>
          <p:nvPr/>
        </p:nvPicPr>
        <p:blipFill rotWithShape="1">
          <a:blip r:embed="rId3">
            <a:alphaModFix/>
          </a:blip>
          <a:srcRect b="0" l="0" r="0" t="0"/>
          <a:stretch/>
        </p:blipFill>
        <p:spPr>
          <a:xfrm>
            <a:off x="3343150" y="2018300"/>
            <a:ext cx="5671526" cy="1697350"/>
          </a:xfrm>
          <a:prstGeom prst="rect">
            <a:avLst/>
          </a:prstGeom>
          <a:noFill/>
          <a:ln>
            <a:noFill/>
          </a:ln>
        </p:spPr>
      </p:pic>
      <p:pic>
        <p:nvPicPr>
          <p:cNvPr id="250" name="Google Shape;250;p39"/>
          <p:cNvPicPr preferRelativeResize="0"/>
          <p:nvPr/>
        </p:nvPicPr>
        <p:blipFill rotWithShape="1">
          <a:blip r:embed="rId4">
            <a:alphaModFix/>
          </a:blip>
          <a:srcRect b="-7591" l="1020" r="-1020" t="-15651"/>
          <a:stretch/>
        </p:blipFill>
        <p:spPr>
          <a:xfrm>
            <a:off x="3670345" y="3715650"/>
            <a:ext cx="5344331" cy="1418100"/>
          </a:xfrm>
          <a:prstGeom prst="rect">
            <a:avLst/>
          </a:prstGeom>
          <a:noFill/>
          <a:ln>
            <a:noFill/>
          </a:ln>
        </p:spPr>
      </p:pic>
      <p:sp>
        <p:nvSpPr>
          <p:cNvPr id="251" name="Google Shape;251;p39"/>
          <p:cNvSpPr txBox="1"/>
          <p:nvPr>
            <p:ph type="title"/>
          </p:nvPr>
        </p:nvSpPr>
        <p:spPr>
          <a:xfrm>
            <a:off x="304475" y="307825"/>
            <a:ext cx="3522900" cy="1418100"/>
          </a:xfrm>
          <a:prstGeom prst="rect">
            <a:avLst/>
          </a:prstGeom>
          <a:noFill/>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solidFill>
                  <a:schemeClr val="dk1"/>
                </a:solidFill>
              </a:rPr>
              <a:t>Tech Bubble</a:t>
            </a:r>
            <a:r>
              <a:rPr lang="en">
                <a:solidFill>
                  <a:schemeClr val="dk1"/>
                </a:solidFill>
              </a:rPr>
              <a:t> for Step 3.1 - K-Mean Clustering</a:t>
            </a:r>
            <a:endParaRPr>
              <a:solidFill>
                <a:schemeClr val="dk1"/>
              </a:solidFill>
            </a:endParaRPr>
          </a:p>
          <a:p>
            <a:pPr indent="0" lvl="0" marL="0" rtl="0" algn="l">
              <a:spcBef>
                <a:spcPts val="0"/>
              </a:spcBef>
              <a:spcAft>
                <a:spcPts val="0"/>
              </a:spcAft>
              <a:buNone/>
            </a:pPr>
            <a:r>
              <a:t/>
            </a:r>
            <a:endParaRPr>
              <a:solidFill>
                <a:schemeClr val="dk2"/>
              </a:solidFill>
            </a:endParaRPr>
          </a:p>
        </p:txBody>
      </p:sp>
      <p:sp>
        <p:nvSpPr>
          <p:cNvPr id="252" name="Google Shape;252;p39"/>
          <p:cNvSpPr txBox="1"/>
          <p:nvPr>
            <p:ph idx="1" type="body"/>
          </p:nvPr>
        </p:nvSpPr>
        <p:spPr>
          <a:xfrm>
            <a:off x="304475" y="1808125"/>
            <a:ext cx="2757600" cy="301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K-means clustering is a machine learning algorithm that groups similar data points together into a fixed number of clusters, based on their distance from each other, and assigns them a label to help identify them.</a:t>
            </a:r>
            <a:endParaRPr b="1"/>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253" name="Google Shape;253;p39"/>
          <p:cNvPicPr preferRelativeResize="0"/>
          <p:nvPr/>
        </p:nvPicPr>
        <p:blipFill rotWithShape="1">
          <a:blip r:embed="rId5">
            <a:alphaModFix/>
          </a:blip>
          <a:srcRect b="0" l="0" r="-1471" t="0"/>
          <a:stretch/>
        </p:blipFill>
        <p:spPr>
          <a:xfrm>
            <a:off x="4124850" y="79412"/>
            <a:ext cx="4556600" cy="1874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3.1 - K-Mean Clustering</a:t>
            </a:r>
            <a:endParaRPr b="1" sz="1800">
              <a:solidFill>
                <a:schemeClr val="accent3"/>
              </a:solidFill>
              <a:latin typeface="Average"/>
              <a:ea typeface="Average"/>
              <a:cs typeface="Average"/>
              <a:sym typeface="Average"/>
            </a:endParaRPr>
          </a:p>
        </p:txBody>
      </p:sp>
      <p:sp>
        <p:nvSpPr>
          <p:cNvPr id="259" name="Google Shape;259;p40"/>
          <p:cNvSpPr txBox="1"/>
          <p:nvPr>
            <p:ph idx="1" type="body"/>
          </p:nvPr>
        </p:nvSpPr>
        <p:spPr>
          <a:xfrm>
            <a:off x="311700" y="1152475"/>
            <a:ext cx="4560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0" name="Google Shape;260;p40"/>
          <p:cNvPicPr preferRelativeResize="0"/>
          <p:nvPr/>
        </p:nvPicPr>
        <p:blipFill>
          <a:blip r:embed="rId3">
            <a:alphaModFix/>
          </a:blip>
          <a:stretch>
            <a:fillRect/>
          </a:stretch>
        </p:blipFill>
        <p:spPr>
          <a:xfrm>
            <a:off x="4752076" y="1152475"/>
            <a:ext cx="4080225" cy="3086975"/>
          </a:xfrm>
          <a:prstGeom prst="rect">
            <a:avLst/>
          </a:prstGeom>
          <a:noFill/>
          <a:ln>
            <a:noFill/>
          </a:ln>
        </p:spPr>
      </p:pic>
      <p:pic>
        <p:nvPicPr>
          <p:cNvPr id="261" name="Google Shape;261;p40"/>
          <p:cNvPicPr preferRelativeResize="0"/>
          <p:nvPr/>
        </p:nvPicPr>
        <p:blipFill>
          <a:blip r:embed="rId4">
            <a:alphaModFix/>
          </a:blip>
          <a:stretch>
            <a:fillRect/>
          </a:stretch>
        </p:blipFill>
        <p:spPr>
          <a:xfrm>
            <a:off x="311702" y="1152477"/>
            <a:ext cx="4241375" cy="3202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3.1 - </a:t>
            </a:r>
            <a:r>
              <a:rPr lang="en"/>
              <a:t>K Means</a:t>
            </a:r>
            <a:r>
              <a:rPr lang="en"/>
              <a:t> Clustering - 7 clusters labels</a:t>
            </a:r>
            <a:endParaRPr/>
          </a:p>
          <a:p>
            <a:pPr indent="0" lvl="0" marL="0" rtl="0" algn="l">
              <a:lnSpc>
                <a:spcPct val="115000"/>
              </a:lnSpc>
              <a:spcBef>
                <a:spcPts val="0"/>
              </a:spcBef>
              <a:spcAft>
                <a:spcPts val="1200"/>
              </a:spcAft>
              <a:buNone/>
            </a:pPr>
            <a:r>
              <a:t/>
            </a:r>
            <a:endParaRPr b="1" sz="1800">
              <a:solidFill>
                <a:schemeClr val="accent3"/>
              </a:solidFill>
              <a:latin typeface="Average"/>
              <a:ea typeface="Average"/>
              <a:cs typeface="Average"/>
              <a:sym typeface="Average"/>
            </a:endParaRPr>
          </a:p>
        </p:txBody>
      </p:sp>
      <p:pic>
        <p:nvPicPr>
          <p:cNvPr id="267" name="Google Shape;267;p41"/>
          <p:cNvPicPr preferRelativeResize="0"/>
          <p:nvPr/>
        </p:nvPicPr>
        <p:blipFill>
          <a:blip r:embed="rId3">
            <a:alphaModFix/>
          </a:blip>
          <a:stretch>
            <a:fillRect/>
          </a:stretch>
        </p:blipFill>
        <p:spPr>
          <a:xfrm>
            <a:off x="612950" y="1314450"/>
            <a:ext cx="2276475" cy="2514600"/>
          </a:xfrm>
          <a:prstGeom prst="rect">
            <a:avLst/>
          </a:prstGeom>
          <a:noFill/>
          <a:ln>
            <a:noFill/>
          </a:ln>
        </p:spPr>
      </p:pic>
      <p:pic>
        <p:nvPicPr>
          <p:cNvPr id="268" name="Google Shape;268;p41"/>
          <p:cNvPicPr preferRelativeResize="0"/>
          <p:nvPr/>
        </p:nvPicPr>
        <p:blipFill>
          <a:blip r:embed="rId4">
            <a:alphaModFix/>
          </a:blip>
          <a:stretch>
            <a:fillRect/>
          </a:stretch>
        </p:blipFill>
        <p:spPr>
          <a:xfrm>
            <a:off x="3340075" y="1428750"/>
            <a:ext cx="2295525" cy="2286000"/>
          </a:xfrm>
          <a:prstGeom prst="rect">
            <a:avLst/>
          </a:prstGeom>
          <a:noFill/>
          <a:ln>
            <a:noFill/>
          </a:ln>
        </p:spPr>
      </p:pic>
      <p:pic>
        <p:nvPicPr>
          <p:cNvPr id="269" name="Google Shape;269;p41"/>
          <p:cNvPicPr preferRelativeResize="0"/>
          <p:nvPr/>
        </p:nvPicPr>
        <p:blipFill>
          <a:blip r:embed="rId5">
            <a:alphaModFix/>
          </a:blip>
          <a:stretch>
            <a:fillRect/>
          </a:stretch>
        </p:blipFill>
        <p:spPr>
          <a:xfrm>
            <a:off x="6086275" y="1543050"/>
            <a:ext cx="2257425" cy="2057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4"/>
          <p:cNvPicPr preferRelativeResize="0"/>
          <p:nvPr/>
        </p:nvPicPr>
        <p:blipFill rotWithShape="1">
          <a:blip r:embed="rId3">
            <a:alphaModFix/>
          </a:blip>
          <a:srcRect b="0" l="2262" r="2262" t="0"/>
          <a:stretch/>
        </p:blipFill>
        <p:spPr>
          <a:xfrm>
            <a:off x="0" y="0"/>
            <a:ext cx="9143999" cy="5143497"/>
          </a:xfrm>
          <a:prstGeom prst="rect">
            <a:avLst/>
          </a:prstGeom>
          <a:noFill/>
          <a:ln>
            <a:noFill/>
          </a:ln>
        </p:spPr>
      </p:pic>
      <p:sp>
        <p:nvSpPr>
          <p:cNvPr id="141" name="Google Shape;141;p24"/>
          <p:cNvSpPr/>
          <p:nvPr/>
        </p:nvSpPr>
        <p:spPr>
          <a:xfrm>
            <a:off x="342825" y="1323975"/>
            <a:ext cx="3810300" cy="3467100"/>
          </a:xfrm>
          <a:prstGeom prst="rect">
            <a:avLst/>
          </a:prstGeom>
          <a:solidFill>
            <a:srgbClr val="000000">
              <a:alpha val="81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4"/>
          <p:cNvSpPr txBox="1"/>
          <p:nvPr>
            <p:ph type="title"/>
          </p:nvPr>
        </p:nvSpPr>
        <p:spPr>
          <a:xfrm>
            <a:off x="523250" y="1523725"/>
            <a:ext cx="3477900" cy="1388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Agenda</a:t>
            </a:r>
            <a:endParaRPr/>
          </a:p>
        </p:txBody>
      </p:sp>
      <p:sp>
        <p:nvSpPr>
          <p:cNvPr id="143" name="Google Shape;143;p24"/>
          <p:cNvSpPr txBox="1"/>
          <p:nvPr>
            <p:ph idx="1" type="body"/>
          </p:nvPr>
        </p:nvSpPr>
        <p:spPr>
          <a:xfrm>
            <a:off x="523325" y="3020275"/>
            <a:ext cx="3477900" cy="15348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a:t>Business Understanding Revisit</a:t>
            </a:r>
            <a:endParaRPr/>
          </a:p>
          <a:p>
            <a:pPr indent="-330200" lvl="0" marL="457200" rtl="0" algn="l">
              <a:spcBef>
                <a:spcPts val="0"/>
              </a:spcBef>
              <a:spcAft>
                <a:spcPts val="0"/>
              </a:spcAft>
              <a:buSzPts val="1600"/>
              <a:buChar char="●"/>
            </a:pPr>
            <a:r>
              <a:rPr lang="en"/>
              <a:t>Goals Statements</a:t>
            </a:r>
            <a:endParaRPr/>
          </a:p>
          <a:p>
            <a:pPr indent="-330200" lvl="0" marL="457200" rtl="0" algn="l">
              <a:spcBef>
                <a:spcPts val="0"/>
              </a:spcBef>
              <a:spcAft>
                <a:spcPts val="0"/>
              </a:spcAft>
              <a:buSzPts val="1600"/>
              <a:buChar char="●"/>
            </a:pPr>
            <a:r>
              <a:rPr lang="en"/>
              <a:t>Reflections</a:t>
            </a:r>
            <a:endParaRPr/>
          </a:p>
          <a:p>
            <a:pPr indent="-330200" lvl="0" marL="457200" rtl="0" algn="l">
              <a:spcBef>
                <a:spcPts val="0"/>
              </a:spcBef>
              <a:spcAft>
                <a:spcPts val="0"/>
              </a:spcAft>
              <a:buSzPts val="1600"/>
              <a:buChar char="●"/>
            </a:pPr>
            <a:r>
              <a:rPr lang="en"/>
              <a:t>Moving Forward</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t>Tech Bubble</a:t>
            </a:r>
            <a:r>
              <a:rPr lang="en"/>
              <a:t> for Step 3.2 - </a:t>
            </a:r>
            <a:r>
              <a:rPr lang="en"/>
              <a:t>Hierarchical Clustering</a:t>
            </a:r>
            <a:endParaRPr/>
          </a:p>
          <a:p>
            <a:pPr indent="0" lvl="0" marL="0" rtl="0" algn="l">
              <a:spcBef>
                <a:spcPts val="0"/>
              </a:spcBef>
              <a:spcAft>
                <a:spcPts val="0"/>
              </a:spcAft>
              <a:buNone/>
            </a:pPr>
            <a:r>
              <a:t/>
            </a:r>
            <a:endParaRPr/>
          </a:p>
        </p:txBody>
      </p:sp>
      <p:sp>
        <p:nvSpPr>
          <p:cNvPr id="275" name="Google Shape;275;p42"/>
          <p:cNvSpPr txBox="1"/>
          <p:nvPr>
            <p:ph idx="1" type="body"/>
          </p:nvPr>
        </p:nvSpPr>
        <p:spPr>
          <a:xfrm>
            <a:off x="311700" y="1152475"/>
            <a:ext cx="8520600" cy="12501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1200"/>
              </a:spcAft>
              <a:buNone/>
            </a:pPr>
            <a:r>
              <a:rPr lang="en"/>
              <a:t>Agglomerative hierarchical clustering starts with each data point as its own cluster and iteratively merges the two closest clusters based on some distance metric, such as Euclidean distance or cosine similarity. The process continues until all data points belong to a single cluster or a stopping criterion is met.</a:t>
            </a:r>
            <a:endParaRPr/>
          </a:p>
        </p:txBody>
      </p:sp>
      <p:pic>
        <p:nvPicPr>
          <p:cNvPr id="276" name="Google Shape;276;p42"/>
          <p:cNvPicPr preferRelativeResize="0"/>
          <p:nvPr/>
        </p:nvPicPr>
        <p:blipFill>
          <a:blip r:embed="rId3">
            <a:alphaModFix/>
          </a:blip>
          <a:stretch>
            <a:fillRect/>
          </a:stretch>
        </p:blipFill>
        <p:spPr>
          <a:xfrm>
            <a:off x="311697" y="2402575"/>
            <a:ext cx="4182503" cy="228071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t>Tech Bubble</a:t>
            </a:r>
            <a:r>
              <a:rPr lang="en"/>
              <a:t> for Step 4 - Hierarchical Clustering VIZ</a:t>
            </a:r>
            <a:endParaRPr/>
          </a:p>
          <a:p>
            <a:pPr indent="0" lvl="0" marL="0" rtl="0" algn="l">
              <a:spcBef>
                <a:spcPts val="0"/>
              </a:spcBef>
              <a:spcAft>
                <a:spcPts val="0"/>
              </a:spcAft>
              <a:buNone/>
            </a:pPr>
            <a:r>
              <a:t/>
            </a:r>
            <a:endParaRPr/>
          </a:p>
        </p:txBody>
      </p:sp>
      <p:pic>
        <p:nvPicPr>
          <p:cNvPr id="282" name="Google Shape;282;p43"/>
          <p:cNvPicPr preferRelativeResize="0"/>
          <p:nvPr/>
        </p:nvPicPr>
        <p:blipFill>
          <a:blip r:embed="rId3">
            <a:alphaModFix/>
          </a:blip>
          <a:stretch>
            <a:fillRect/>
          </a:stretch>
        </p:blipFill>
        <p:spPr>
          <a:xfrm>
            <a:off x="311700" y="1469375"/>
            <a:ext cx="4724400" cy="30003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b="1" lang="en" sz="1800">
                <a:solidFill>
                  <a:schemeClr val="accent3"/>
                </a:solidFill>
                <a:latin typeface="Average"/>
                <a:ea typeface="Average"/>
                <a:cs typeface="Average"/>
                <a:sym typeface="Average"/>
              </a:rPr>
              <a:t>Step 3: Clustering: </a:t>
            </a:r>
            <a:r>
              <a:rPr b="1" lang="en" sz="1800">
                <a:solidFill>
                  <a:schemeClr val="accent3"/>
                </a:solidFill>
                <a:latin typeface="Average"/>
                <a:ea typeface="Average"/>
                <a:cs typeface="Average"/>
                <a:sym typeface="Average"/>
              </a:rPr>
              <a:t>Hierarchical</a:t>
            </a:r>
            <a:endParaRPr b="1" sz="1800">
              <a:solidFill>
                <a:schemeClr val="accent3"/>
              </a:solidFill>
              <a:latin typeface="Average"/>
              <a:ea typeface="Average"/>
              <a:cs typeface="Average"/>
              <a:sym typeface="Average"/>
            </a:endParaRPr>
          </a:p>
        </p:txBody>
      </p:sp>
      <p:sp>
        <p:nvSpPr>
          <p:cNvPr id="288" name="Google Shape;288;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89" name="Google Shape;289;p44"/>
          <p:cNvPicPr preferRelativeResize="0"/>
          <p:nvPr/>
        </p:nvPicPr>
        <p:blipFill>
          <a:blip r:embed="rId3">
            <a:alphaModFix/>
          </a:blip>
          <a:stretch>
            <a:fillRect/>
          </a:stretch>
        </p:blipFill>
        <p:spPr>
          <a:xfrm>
            <a:off x="896875" y="1017725"/>
            <a:ext cx="7350257" cy="40670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b="1" lang="en" sz="1800">
                <a:solidFill>
                  <a:schemeClr val="accent3"/>
                </a:solidFill>
                <a:latin typeface="Average"/>
                <a:ea typeface="Average"/>
                <a:cs typeface="Average"/>
                <a:sym typeface="Average"/>
              </a:rPr>
              <a:t>Step 3: Clustering: Hierarchical - </a:t>
            </a:r>
            <a:r>
              <a:rPr b="1" lang="en" sz="1800">
                <a:solidFill>
                  <a:schemeClr val="accent3"/>
                </a:solidFill>
                <a:latin typeface="Average"/>
                <a:ea typeface="Average"/>
                <a:cs typeface="Average"/>
                <a:sym typeface="Average"/>
              </a:rPr>
              <a:t>truncated</a:t>
            </a:r>
            <a:r>
              <a:rPr b="1" lang="en" sz="1800">
                <a:solidFill>
                  <a:schemeClr val="accent3"/>
                </a:solidFill>
                <a:latin typeface="Average"/>
                <a:ea typeface="Average"/>
                <a:cs typeface="Average"/>
                <a:sym typeface="Average"/>
              </a:rPr>
              <a:t> at 35 samples</a:t>
            </a:r>
            <a:endParaRPr b="1" sz="1800">
              <a:solidFill>
                <a:schemeClr val="accent3"/>
              </a:solidFill>
              <a:latin typeface="Average"/>
              <a:ea typeface="Average"/>
              <a:cs typeface="Average"/>
              <a:sym typeface="Average"/>
            </a:endParaRPr>
          </a:p>
        </p:txBody>
      </p:sp>
      <p:sp>
        <p:nvSpPr>
          <p:cNvPr id="295" name="Google Shape;295;p45"/>
          <p:cNvSpPr txBox="1"/>
          <p:nvPr>
            <p:ph idx="1" type="body"/>
          </p:nvPr>
        </p:nvSpPr>
        <p:spPr>
          <a:xfrm>
            <a:off x="7419700" y="1152475"/>
            <a:ext cx="1412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height of each node represents the similarity or distance between the clusters being joined at that point. </a:t>
            </a:r>
            <a:endParaRPr/>
          </a:p>
        </p:txBody>
      </p:sp>
      <p:pic>
        <p:nvPicPr>
          <p:cNvPr id="296" name="Google Shape;296;p45"/>
          <p:cNvPicPr preferRelativeResize="0"/>
          <p:nvPr/>
        </p:nvPicPr>
        <p:blipFill>
          <a:blip r:embed="rId3">
            <a:alphaModFix/>
          </a:blip>
          <a:stretch>
            <a:fillRect/>
          </a:stretch>
        </p:blipFill>
        <p:spPr>
          <a:xfrm>
            <a:off x="101500" y="1017725"/>
            <a:ext cx="7156724" cy="40543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b="1" lang="en" sz="1800">
                <a:solidFill>
                  <a:schemeClr val="accent3"/>
                </a:solidFill>
                <a:latin typeface="Average"/>
                <a:ea typeface="Average"/>
                <a:cs typeface="Average"/>
                <a:sym typeface="Average"/>
              </a:rPr>
              <a:t>Step 3: Clustering: Hierarchical - cluster assigned to each response - 4 clusters</a:t>
            </a:r>
            <a:endParaRPr b="1" sz="1800">
              <a:solidFill>
                <a:schemeClr val="accent3"/>
              </a:solidFill>
              <a:latin typeface="Average"/>
              <a:ea typeface="Average"/>
              <a:cs typeface="Average"/>
              <a:sym typeface="Average"/>
            </a:endParaRPr>
          </a:p>
        </p:txBody>
      </p:sp>
      <p:pic>
        <p:nvPicPr>
          <p:cNvPr id="302" name="Google Shape;302;p46"/>
          <p:cNvPicPr preferRelativeResize="0"/>
          <p:nvPr/>
        </p:nvPicPr>
        <p:blipFill>
          <a:blip r:embed="rId3">
            <a:alphaModFix/>
          </a:blip>
          <a:stretch>
            <a:fillRect/>
          </a:stretch>
        </p:blipFill>
        <p:spPr>
          <a:xfrm>
            <a:off x="152400" y="2777475"/>
            <a:ext cx="8839201" cy="1730672"/>
          </a:xfrm>
          <a:prstGeom prst="rect">
            <a:avLst/>
          </a:prstGeom>
          <a:noFill/>
          <a:ln>
            <a:noFill/>
          </a:ln>
        </p:spPr>
      </p:pic>
      <p:sp>
        <p:nvSpPr>
          <p:cNvPr id="303" name="Google Shape;303;p46"/>
          <p:cNvSpPr txBox="1"/>
          <p:nvPr/>
        </p:nvSpPr>
        <p:spPr>
          <a:xfrm>
            <a:off x="582300" y="1448950"/>
            <a:ext cx="7109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accent3"/>
                </a:solidFill>
                <a:latin typeface="Average"/>
                <a:ea typeface="Average"/>
                <a:cs typeface="Average"/>
                <a:sym typeface="Average"/>
              </a:rPr>
              <a:t>Snapshot of the output showing us which responses belong to which clusters</a:t>
            </a:r>
            <a:endParaRPr b="1" sz="1800">
              <a:solidFill>
                <a:schemeClr val="accent3"/>
              </a:solidFill>
              <a:latin typeface="Average"/>
              <a:ea typeface="Average"/>
              <a:cs typeface="Average"/>
              <a:sym typeface="Average"/>
            </a:endParaRPr>
          </a:p>
          <a:p>
            <a:pPr indent="0" lvl="0" marL="0" rtl="0" algn="l">
              <a:spcBef>
                <a:spcPts val="0"/>
              </a:spcBef>
              <a:spcAft>
                <a:spcPts val="0"/>
              </a:spcAft>
              <a:buNone/>
            </a:pPr>
            <a:r>
              <a:rPr b="1" lang="en" sz="1800">
                <a:solidFill>
                  <a:schemeClr val="accent3"/>
                </a:solidFill>
                <a:latin typeface="Average"/>
                <a:ea typeface="Average"/>
                <a:cs typeface="Average"/>
                <a:sym typeface="Average"/>
              </a:rPr>
              <a:t>What do these clusters represent? Next step!</a:t>
            </a:r>
            <a:endParaRPr b="1" sz="1800">
              <a:solidFill>
                <a:schemeClr val="accent3"/>
              </a:solidFill>
              <a:latin typeface="Average"/>
              <a:ea typeface="Average"/>
              <a:cs typeface="Average"/>
              <a:sym typeface="Averag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07" name="Shape 307"/>
        <p:cNvGrpSpPr/>
        <p:nvPr/>
      </p:nvGrpSpPr>
      <p:grpSpPr>
        <a:xfrm>
          <a:off x="0" y="0"/>
          <a:ext cx="0" cy="0"/>
          <a:chOff x="0" y="0"/>
          <a:chExt cx="0" cy="0"/>
        </a:xfrm>
      </p:grpSpPr>
      <p:pic>
        <p:nvPicPr>
          <p:cNvPr id="308" name="Google Shape;308;p47"/>
          <p:cNvPicPr preferRelativeResize="0"/>
          <p:nvPr/>
        </p:nvPicPr>
        <p:blipFill rotWithShape="1">
          <a:blip r:embed="rId3">
            <a:alphaModFix/>
          </a:blip>
          <a:srcRect b="9023" l="0" r="0" t="9015"/>
          <a:stretch/>
        </p:blipFill>
        <p:spPr>
          <a:xfrm>
            <a:off x="5897300" y="397800"/>
            <a:ext cx="2949448" cy="2212021"/>
          </a:xfrm>
          <a:prstGeom prst="rect">
            <a:avLst/>
          </a:prstGeom>
          <a:noFill/>
          <a:ln>
            <a:noFill/>
          </a:ln>
        </p:spPr>
      </p:pic>
      <p:pic>
        <p:nvPicPr>
          <p:cNvPr id="309" name="Google Shape;309;p47"/>
          <p:cNvPicPr preferRelativeResize="0"/>
          <p:nvPr/>
        </p:nvPicPr>
        <p:blipFill rotWithShape="1">
          <a:blip r:embed="rId3">
            <a:alphaModFix/>
          </a:blip>
          <a:srcRect b="9016" l="0" r="0" t="9016"/>
          <a:stretch/>
        </p:blipFill>
        <p:spPr>
          <a:xfrm>
            <a:off x="5897312" y="2654650"/>
            <a:ext cx="2949447" cy="2212074"/>
          </a:xfrm>
          <a:prstGeom prst="rect">
            <a:avLst/>
          </a:prstGeom>
          <a:noFill/>
          <a:ln>
            <a:noFill/>
          </a:ln>
        </p:spPr>
      </p:pic>
      <p:sp>
        <p:nvSpPr>
          <p:cNvPr id="310" name="Google Shape;310;p47"/>
          <p:cNvSpPr txBox="1"/>
          <p:nvPr>
            <p:ph type="title"/>
          </p:nvPr>
        </p:nvSpPr>
        <p:spPr>
          <a:xfrm>
            <a:off x="304475" y="307825"/>
            <a:ext cx="4779300" cy="141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Reflections</a:t>
            </a:r>
            <a:endParaRPr>
              <a:solidFill>
                <a:schemeClr val="dk1"/>
              </a:solidFill>
            </a:endParaRPr>
          </a:p>
        </p:txBody>
      </p:sp>
      <p:sp>
        <p:nvSpPr>
          <p:cNvPr id="311" name="Google Shape;311;p47"/>
          <p:cNvSpPr txBox="1"/>
          <p:nvPr>
            <p:ph idx="1" type="body"/>
          </p:nvPr>
        </p:nvSpPr>
        <p:spPr>
          <a:xfrm>
            <a:off x="607025" y="956475"/>
            <a:ext cx="5290200" cy="3537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700">
                <a:solidFill>
                  <a:srgbClr val="C62828"/>
                </a:solidFill>
              </a:rPr>
              <a:t>Improve the word frequency analysis by </a:t>
            </a:r>
            <a:endParaRPr b="1" sz="1700">
              <a:solidFill>
                <a:srgbClr val="C62828"/>
              </a:solidFill>
            </a:endParaRPr>
          </a:p>
          <a:p>
            <a:pPr indent="-336550" lvl="1" marL="914400" rtl="0" algn="l">
              <a:spcBef>
                <a:spcPts val="1600"/>
              </a:spcBef>
              <a:spcAft>
                <a:spcPts val="0"/>
              </a:spcAft>
              <a:buSzPts val="1700"/>
              <a:buChar char="○"/>
            </a:pPr>
            <a:r>
              <a:rPr lang="en" sz="1700"/>
              <a:t>taking into account mis-spellings, plurals, adjectives, or nouns </a:t>
            </a:r>
            <a:endParaRPr sz="1700"/>
          </a:p>
          <a:p>
            <a:pPr indent="-336550" lvl="1" marL="914400" rtl="0" algn="l">
              <a:spcBef>
                <a:spcPts val="0"/>
              </a:spcBef>
              <a:spcAft>
                <a:spcPts val="0"/>
              </a:spcAft>
              <a:buSzPts val="1700"/>
              <a:buChar char="○"/>
            </a:pPr>
            <a:r>
              <a:rPr lang="en" sz="1700"/>
              <a:t>counting multiple appearances of a word as one or weighted</a:t>
            </a:r>
            <a:endParaRPr sz="1700"/>
          </a:p>
          <a:p>
            <a:pPr indent="0" lvl="0" marL="0" rtl="0" algn="l">
              <a:spcBef>
                <a:spcPts val="1600"/>
              </a:spcBef>
              <a:spcAft>
                <a:spcPts val="0"/>
              </a:spcAft>
              <a:buNone/>
            </a:pPr>
            <a:r>
              <a:t/>
            </a:r>
            <a:endParaRPr b="1" sz="1700">
              <a:solidFill>
                <a:srgbClr val="C62828"/>
              </a:solidFill>
            </a:endParaRPr>
          </a:p>
          <a:p>
            <a:pPr indent="0" lvl="0" marL="0" rtl="0" algn="l">
              <a:spcBef>
                <a:spcPts val="1600"/>
              </a:spcBef>
              <a:spcAft>
                <a:spcPts val="0"/>
              </a:spcAft>
              <a:buNone/>
            </a:pPr>
            <a:r>
              <a:rPr b="1" lang="en" sz="1700">
                <a:solidFill>
                  <a:srgbClr val="C62828"/>
                </a:solidFill>
              </a:rPr>
              <a:t>Create groups of responses based on answers to questions of needs, strengths, frustrations</a:t>
            </a:r>
            <a:endParaRPr b="1" sz="1700">
              <a:solidFill>
                <a:srgbClr val="C62828"/>
              </a:solidFill>
            </a:endParaRPr>
          </a:p>
          <a:p>
            <a:pPr indent="-336550" lvl="1" marL="914400" rtl="0" algn="l">
              <a:spcBef>
                <a:spcPts val="1600"/>
              </a:spcBef>
              <a:spcAft>
                <a:spcPts val="0"/>
              </a:spcAft>
              <a:buSzPts val="1700"/>
              <a:buChar char="○"/>
            </a:pPr>
            <a:r>
              <a:rPr lang="en" sz="1700"/>
              <a:t>i.e. </a:t>
            </a:r>
            <a:r>
              <a:rPr lang="en" sz="1700"/>
              <a:t>Cluster responses based on that criteria</a:t>
            </a:r>
            <a:endParaRPr sz="17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8"/>
          <p:cNvSpPr txBox="1"/>
          <p:nvPr>
            <p:ph type="title"/>
          </p:nvPr>
        </p:nvSpPr>
        <p:spPr>
          <a:xfrm>
            <a:off x="348300" y="428200"/>
            <a:ext cx="2351400" cy="439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Moving Forwards </a:t>
            </a:r>
            <a:endParaRPr/>
          </a:p>
        </p:txBody>
      </p:sp>
      <p:sp>
        <p:nvSpPr>
          <p:cNvPr id="317" name="Google Shape;317;p48"/>
          <p:cNvSpPr txBox="1"/>
          <p:nvPr>
            <p:ph idx="1" type="body"/>
          </p:nvPr>
        </p:nvSpPr>
        <p:spPr>
          <a:xfrm>
            <a:off x="3539325" y="593900"/>
            <a:ext cx="5090400" cy="40116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Find Out What Each Cluster Mean</a:t>
            </a:r>
            <a:endParaRPr/>
          </a:p>
          <a:p>
            <a:pPr indent="-304800" lvl="1" marL="914400" rtl="0" algn="l">
              <a:spcBef>
                <a:spcPts val="0"/>
              </a:spcBef>
              <a:spcAft>
                <a:spcPts val="0"/>
              </a:spcAft>
              <a:buSzPts val="1200"/>
              <a:buChar char="○"/>
            </a:pPr>
            <a:r>
              <a:rPr lang="en"/>
              <a:t>Success Criteria: Clusters should be interpretable based on underlying variables or concepts, and make sense in the context and goals of the analysis.</a:t>
            </a:r>
            <a:endParaRPr/>
          </a:p>
          <a:p>
            <a:pPr indent="-317500" lvl="0" marL="457200" rtl="0" algn="l">
              <a:spcBef>
                <a:spcPts val="0"/>
              </a:spcBef>
              <a:spcAft>
                <a:spcPts val="0"/>
              </a:spcAft>
              <a:buSzPts val="1400"/>
              <a:buChar char="●"/>
            </a:pPr>
            <a:r>
              <a:rPr lang="en"/>
              <a:t>Data Cleaning for the </a:t>
            </a:r>
            <a:r>
              <a:rPr lang="en"/>
              <a:t>Latest</a:t>
            </a:r>
            <a:r>
              <a:rPr lang="en"/>
              <a:t> Version of the Dataset</a:t>
            </a:r>
            <a:endParaRPr/>
          </a:p>
          <a:p>
            <a:pPr indent="-304800" lvl="1" marL="914400" rtl="0" algn="l">
              <a:spcBef>
                <a:spcPts val="0"/>
              </a:spcBef>
              <a:spcAft>
                <a:spcPts val="0"/>
              </a:spcAft>
              <a:buSzPts val="1200"/>
              <a:buChar char="○"/>
            </a:pPr>
            <a:r>
              <a:rPr lang="en"/>
              <a:t>Success Criteria: Incorporation of the new data into the old dataset; Applying the Analysis into the Final Version of the Dataset</a:t>
            </a:r>
            <a:endParaRPr/>
          </a:p>
          <a:p>
            <a:pPr indent="-317500" lvl="0" marL="457200" rtl="0" algn="l">
              <a:spcBef>
                <a:spcPts val="0"/>
              </a:spcBef>
              <a:spcAft>
                <a:spcPts val="0"/>
              </a:spcAft>
              <a:buSzPts val="1400"/>
              <a:buChar char="●"/>
            </a:pPr>
            <a:r>
              <a:rPr lang="en"/>
              <a:t>Separate out nouns from adjectives </a:t>
            </a:r>
            <a:endParaRPr/>
          </a:p>
          <a:p>
            <a:pPr indent="-317500" lvl="0" marL="457200" rtl="0" algn="l">
              <a:spcBef>
                <a:spcPts val="0"/>
              </a:spcBef>
              <a:spcAft>
                <a:spcPts val="0"/>
              </a:spcAft>
              <a:buSzPts val="1400"/>
              <a:buChar char="●"/>
            </a:pPr>
            <a:r>
              <a:rPr lang="en"/>
              <a:t>Combination or words (Phrases)</a:t>
            </a:r>
            <a:endParaRPr/>
          </a:p>
          <a:p>
            <a:pPr indent="-304800" lvl="1" marL="914400" rtl="0" algn="l">
              <a:spcBef>
                <a:spcPts val="0"/>
              </a:spcBef>
              <a:spcAft>
                <a:spcPts val="0"/>
              </a:spcAft>
              <a:buSzPts val="1200"/>
              <a:buChar char="○"/>
            </a:pPr>
            <a:r>
              <a:rPr lang="en"/>
              <a:t>Success Criteria: Identify the phrases, such as Lack of XXX</a:t>
            </a:r>
            <a:endParaRPr/>
          </a:p>
          <a:p>
            <a:pPr indent="0" lvl="0" marL="0" rtl="0" algn="l">
              <a:spcBef>
                <a:spcPts val="1600"/>
              </a:spcBef>
              <a:spcAft>
                <a:spcPts val="1600"/>
              </a:spcAft>
              <a:buNone/>
            </a:pPr>
            <a:r>
              <a:rPr lang="en"/>
              <a:t>NEXT NEXT STEP: </a:t>
            </a:r>
            <a:r>
              <a:rPr lang="en"/>
              <a:t>Sentiment Analysis</a:t>
            </a:r>
            <a:endParaRPr/>
          </a:p>
        </p:txBody>
      </p:sp>
      <p:pic>
        <p:nvPicPr>
          <p:cNvPr id="318" name="Google Shape;318;p48"/>
          <p:cNvPicPr preferRelativeResize="0"/>
          <p:nvPr/>
        </p:nvPicPr>
        <p:blipFill>
          <a:blip r:embed="rId3">
            <a:alphaModFix/>
          </a:blip>
          <a:stretch>
            <a:fillRect/>
          </a:stretch>
        </p:blipFill>
        <p:spPr>
          <a:xfrm>
            <a:off x="0" y="2944300"/>
            <a:ext cx="3348802" cy="18837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317700" y="369325"/>
            <a:ext cx="6934800" cy="15792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Business Understanding Revisit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9" name="Google Shape;149;p25"/>
          <p:cNvSpPr txBox="1"/>
          <p:nvPr>
            <p:ph idx="1" type="body"/>
          </p:nvPr>
        </p:nvSpPr>
        <p:spPr>
          <a:xfrm>
            <a:off x="317700" y="2432075"/>
            <a:ext cx="6397800" cy="2329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a:solidFill>
                  <a:schemeClr val="dk1"/>
                </a:solidFill>
              </a:rPr>
              <a:t>“Build A Better Grinnell”  is a community-based initiative aimed at improving the quality of life in Grinnell, Iowa.</a:t>
            </a:r>
            <a:endParaRPr b="1">
              <a:solidFill>
                <a:schemeClr val="dk1"/>
              </a:solidFill>
            </a:endParaRPr>
          </a:p>
          <a:p>
            <a:pPr indent="0" lvl="0" marL="0" rtl="0" algn="l">
              <a:spcBef>
                <a:spcPts val="1600"/>
              </a:spcBef>
              <a:spcAft>
                <a:spcPts val="0"/>
              </a:spcAft>
              <a:buNone/>
            </a:pPr>
            <a:r>
              <a:t/>
            </a:r>
            <a:endParaRPr b="1">
              <a:solidFill>
                <a:schemeClr val="dk1"/>
              </a:solidFill>
            </a:endParaRPr>
          </a:p>
          <a:p>
            <a:pPr indent="0" lvl="0" marL="457200" rtl="0" algn="l">
              <a:spcBef>
                <a:spcPts val="1600"/>
              </a:spcBef>
              <a:spcAft>
                <a:spcPts val="0"/>
              </a:spcAft>
              <a:buNone/>
            </a:pPr>
            <a:r>
              <a:rPr b="1" lang="en">
                <a:solidFill>
                  <a:schemeClr val="dk1"/>
                </a:solidFill>
              </a:rPr>
              <a:t>The goal is </a:t>
            </a:r>
            <a:r>
              <a:rPr b="1" lang="en">
                <a:solidFill>
                  <a:schemeClr val="dk1"/>
                </a:solidFill>
              </a:rPr>
              <a:t>gather data from the focus population (Grinnell residents), collect innovation from the base and </a:t>
            </a:r>
            <a:r>
              <a:rPr b="1" lang="en">
                <a:solidFill>
                  <a:schemeClr val="dk1"/>
                </a:solidFill>
              </a:rPr>
              <a:t>have </a:t>
            </a:r>
            <a:r>
              <a:rPr b="1" lang="en">
                <a:solidFill>
                  <a:schemeClr val="dk1"/>
                </a:solidFill>
              </a:rPr>
              <a:t>a shared understanding of strengths, visions, and priorities.</a:t>
            </a:r>
            <a:endParaRPr b="1">
              <a:solidFill>
                <a:schemeClr val="dk1"/>
              </a:solidFill>
            </a:endParaRPr>
          </a:p>
          <a:p>
            <a:pPr indent="0" lvl="0" marL="0" rtl="0" algn="l">
              <a:spcBef>
                <a:spcPts val="1600"/>
              </a:spcBef>
              <a:spcAft>
                <a:spcPts val="1600"/>
              </a:spcAft>
              <a:buNone/>
            </a:pPr>
            <a:r>
              <a:t/>
            </a:r>
            <a:endParaRPr b="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08775" y="770525"/>
            <a:ext cx="2866800" cy="3753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Goals Statements -  What to Expect</a:t>
            </a:r>
            <a:endParaRPr/>
          </a:p>
        </p:txBody>
      </p:sp>
      <p:sp>
        <p:nvSpPr>
          <p:cNvPr id="155" name="Google Shape;155;p26"/>
          <p:cNvSpPr txBox="1"/>
          <p:nvPr>
            <p:ph idx="1" type="body"/>
          </p:nvPr>
        </p:nvSpPr>
        <p:spPr>
          <a:xfrm>
            <a:off x="4022850" y="770525"/>
            <a:ext cx="4919400" cy="3811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Improve the word frequency analysis</a:t>
            </a:r>
            <a:r>
              <a:rPr lang="en" sz="1800"/>
              <a:t> by </a:t>
            </a:r>
            <a:endParaRPr sz="1800"/>
          </a:p>
          <a:p>
            <a:pPr indent="-330200" lvl="1" marL="914400" rtl="0" algn="l">
              <a:spcBef>
                <a:spcPts val="0"/>
              </a:spcBef>
              <a:spcAft>
                <a:spcPts val="0"/>
              </a:spcAft>
              <a:buSzPts val="1600"/>
              <a:buChar char="○"/>
            </a:pPr>
            <a:r>
              <a:rPr lang="en" sz="1600"/>
              <a:t>taking into account mis-spellings, plurals, adjectives, or nouns </a:t>
            </a:r>
            <a:endParaRPr sz="1600"/>
          </a:p>
          <a:p>
            <a:pPr indent="-330200" lvl="1" marL="914400" rtl="0" algn="l">
              <a:spcBef>
                <a:spcPts val="0"/>
              </a:spcBef>
              <a:spcAft>
                <a:spcPts val="0"/>
              </a:spcAft>
              <a:buSzPts val="1600"/>
              <a:buChar char="○"/>
            </a:pPr>
            <a:r>
              <a:rPr lang="en" sz="1600"/>
              <a:t>counting multiple appearances of a word as one or weighted</a:t>
            </a:r>
            <a:endParaRPr sz="1600"/>
          </a:p>
          <a:p>
            <a:pPr indent="0" lvl="0" marL="914400" rtl="0" algn="l">
              <a:spcBef>
                <a:spcPts val="1600"/>
              </a:spcBef>
              <a:spcAft>
                <a:spcPts val="0"/>
              </a:spcAft>
              <a:buNone/>
            </a:pPr>
            <a:r>
              <a:t/>
            </a:r>
            <a:endParaRPr sz="1600"/>
          </a:p>
          <a:p>
            <a:pPr indent="-342900" lvl="0" marL="457200" rtl="0" algn="l">
              <a:spcBef>
                <a:spcPts val="1600"/>
              </a:spcBef>
              <a:spcAft>
                <a:spcPts val="0"/>
              </a:spcAft>
              <a:buSzPts val="1800"/>
              <a:buChar char="●"/>
            </a:pPr>
            <a:r>
              <a:rPr lang="en" sz="1800"/>
              <a:t>Create groups of responses based on answers to questions of needs, strengths, frustrations</a:t>
            </a:r>
            <a:endParaRPr sz="1800"/>
          </a:p>
          <a:p>
            <a:pPr indent="-330200" lvl="1" marL="914400" rtl="0" algn="l">
              <a:spcBef>
                <a:spcPts val="0"/>
              </a:spcBef>
              <a:spcAft>
                <a:spcPts val="0"/>
              </a:spcAft>
              <a:buSzPts val="1600"/>
              <a:buChar char="○"/>
            </a:pPr>
            <a:r>
              <a:rPr lang="en" sz="1600"/>
              <a:t>e.g. Cluster responses based on that criteria</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7"/>
          <p:cNvSpPr txBox="1"/>
          <p:nvPr>
            <p:ph type="title"/>
          </p:nvPr>
        </p:nvSpPr>
        <p:spPr>
          <a:xfrm>
            <a:off x="348300" y="428200"/>
            <a:ext cx="2351400" cy="439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Goal #1  Improve the word frequency analysis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61" name="Google Shape;161;p27"/>
          <p:cNvSpPr txBox="1"/>
          <p:nvPr>
            <p:ph idx="1" type="body"/>
          </p:nvPr>
        </p:nvSpPr>
        <p:spPr>
          <a:xfrm>
            <a:off x="2699700" y="565950"/>
            <a:ext cx="6040800" cy="4011600"/>
          </a:xfrm>
          <a:prstGeom prst="rect">
            <a:avLst/>
          </a:prstGeom>
        </p:spPr>
        <p:txBody>
          <a:bodyPr anchorCtr="0" anchor="t" bIns="91425" lIns="91425" spcFirstLastPara="1" rIns="91425" wrap="square" tIns="91425">
            <a:normAutofit fontScale="77500" lnSpcReduction="10000"/>
          </a:bodyPr>
          <a:lstStyle/>
          <a:p>
            <a:pPr indent="-337150" lvl="1" marL="914400" rtl="0" algn="l">
              <a:spcBef>
                <a:spcPts val="0"/>
              </a:spcBef>
              <a:spcAft>
                <a:spcPts val="0"/>
              </a:spcAft>
              <a:buSzPct val="100000"/>
              <a:buChar char="○"/>
            </a:pPr>
            <a:r>
              <a:rPr b="1" lang="en" sz="2205"/>
              <a:t>Counting misspelled or plurals of words as the same word</a:t>
            </a:r>
            <a:endParaRPr b="1" sz="2205"/>
          </a:p>
          <a:p>
            <a:pPr indent="-337150" lvl="2" marL="1371600" rtl="0" algn="l">
              <a:spcBef>
                <a:spcPts val="0"/>
              </a:spcBef>
              <a:spcAft>
                <a:spcPts val="0"/>
              </a:spcAft>
              <a:buSzPct val="100000"/>
              <a:buChar char="■"/>
            </a:pPr>
            <a:r>
              <a:rPr lang="en" sz="2205"/>
              <a:t>NLTK Spell Checker &amp; Word Lemmatizer</a:t>
            </a:r>
            <a:endParaRPr sz="2205"/>
          </a:p>
          <a:p>
            <a:pPr indent="-337150" lvl="1" marL="914400" rtl="0" algn="l">
              <a:spcBef>
                <a:spcPts val="0"/>
              </a:spcBef>
              <a:spcAft>
                <a:spcPts val="0"/>
              </a:spcAft>
              <a:buSzPct val="100000"/>
              <a:buChar char="○"/>
            </a:pPr>
            <a:r>
              <a:rPr b="1" lang="en" sz="2205"/>
              <a:t>Identify common similar meaning phrases in responses</a:t>
            </a:r>
            <a:r>
              <a:rPr lang="en" sz="2205"/>
              <a:t> </a:t>
            </a:r>
            <a:endParaRPr sz="2205"/>
          </a:p>
          <a:p>
            <a:pPr indent="-337150" lvl="2" marL="1371600" rtl="0" algn="l">
              <a:spcBef>
                <a:spcPts val="0"/>
              </a:spcBef>
              <a:spcAft>
                <a:spcPts val="0"/>
              </a:spcAft>
              <a:buSzPct val="100000"/>
              <a:buChar char="■"/>
            </a:pPr>
            <a:r>
              <a:rPr lang="en" sz="2205"/>
              <a:t>NLTK Word Lemmatizer</a:t>
            </a:r>
            <a:endParaRPr sz="2205"/>
          </a:p>
          <a:p>
            <a:pPr indent="-337150" lvl="1" marL="914400" rtl="0" algn="l">
              <a:spcBef>
                <a:spcPts val="0"/>
              </a:spcBef>
              <a:spcAft>
                <a:spcPts val="0"/>
              </a:spcAft>
              <a:buSzPct val="100000"/>
              <a:buChar char="○"/>
            </a:pPr>
            <a:r>
              <a:rPr b="1" lang="en" sz="2205"/>
              <a:t>Identifying nouns and adjectives </a:t>
            </a:r>
            <a:endParaRPr b="1" sz="2205"/>
          </a:p>
          <a:p>
            <a:pPr indent="-337150" lvl="2" marL="1371600" rtl="0" algn="l">
              <a:spcBef>
                <a:spcPts val="0"/>
              </a:spcBef>
              <a:spcAft>
                <a:spcPts val="0"/>
              </a:spcAft>
              <a:buSzPct val="100000"/>
              <a:buChar char="■"/>
            </a:pPr>
            <a:r>
              <a:rPr lang="en" sz="2205"/>
              <a:t>NLTK Pos_Tag and Tokenize</a:t>
            </a:r>
            <a:endParaRPr sz="2205"/>
          </a:p>
          <a:p>
            <a:pPr indent="-337150" lvl="1" marL="914400" rtl="0" algn="l">
              <a:spcBef>
                <a:spcPts val="0"/>
              </a:spcBef>
              <a:spcAft>
                <a:spcPts val="0"/>
              </a:spcAft>
              <a:buSzPct val="100000"/>
              <a:buChar char="○"/>
            </a:pPr>
            <a:r>
              <a:rPr b="1" lang="en" sz="2205"/>
              <a:t>Counting multiple occurrences of same word in a single response as 1</a:t>
            </a:r>
            <a:endParaRPr b="1" sz="2205"/>
          </a:p>
          <a:p>
            <a:pPr indent="-337150" lvl="2" marL="1371600" rtl="0" algn="l">
              <a:spcBef>
                <a:spcPts val="0"/>
              </a:spcBef>
              <a:spcAft>
                <a:spcPts val="0"/>
              </a:spcAft>
              <a:buSzPct val="100000"/>
              <a:buChar char="■"/>
            </a:pPr>
            <a:r>
              <a:rPr lang="en" sz="2205"/>
              <a:t>Ditching Weighing: Words occur at most 2-3</a:t>
            </a:r>
            <a:endParaRPr sz="2205"/>
          </a:p>
          <a:p>
            <a:pPr indent="-337150" lvl="2" marL="1371600" rtl="0" algn="l">
              <a:spcBef>
                <a:spcPts val="0"/>
              </a:spcBef>
              <a:spcAft>
                <a:spcPts val="0"/>
              </a:spcAft>
              <a:buSzPct val="100000"/>
              <a:buChar char="■"/>
            </a:pPr>
            <a:r>
              <a:rPr lang="en" sz="2205"/>
              <a:t>Making the “list” of words into a “set” of words</a:t>
            </a:r>
            <a:endParaRPr sz="2205"/>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5" name="Shape 165"/>
        <p:cNvGrpSpPr/>
        <p:nvPr/>
      </p:nvGrpSpPr>
      <p:grpSpPr>
        <a:xfrm>
          <a:off x="0" y="0"/>
          <a:ext cx="0" cy="0"/>
          <a:chOff x="0" y="0"/>
          <a:chExt cx="0" cy="0"/>
        </a:xfrm>
      </p:grpSpPr>
      <p:sp>
        <p:nvSpPr>
          <p:cNvPr id="166" name="Google Shape;16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t>Tech Bubble</a:t>
            </a:r>
            <a:r>
              <a:rPr lang="en"/>
              <a:t> for Goal #1: Word Count Part</a:t>
            </a:r>
            <a:endParaRPr/>
          </a:p>
        </p:txBody>
      </p:sp>
      <p:sp>
        <p:nvSpPr>
          <p:cNvPr id="167" name="Google Shape;167;p28"/>
          <p:cNvSpPr txBox="1"/>
          <p:nvPr>
            <p:ph idx="1" type="body"/>
          </p:nvPr>
        </p:nvSpPr>
        <p:spPr>
          <a:xfrm>
            <a:off x="311700" y="1152475"/>
            <a:ext cx="4588200" cy="3416400"/>
          </a:xfrm>
          <a:prstGeom prst="rect">
            <a:avLst/>
          </a:prstGeom>
        </p:spPr>
        <p:txBody>
          <a:bodyPr anchorCtr="0" anchor="t" bIns="91425" lIns="91425" spcFirstLastPara="1" rIns="91425" wrap="square" tIns="91425">
            <a:normAutofit lnSpcReduction="20000"/>
          </a:bodyPr>
          <a:lstStyle/>
          <a:p>
            <a:pPr indent="-355600" lvl="0" marL="457200" rtl="0" algn="l">
              <a:spcBef>
                <a:spcPts val="0"/>
              </a:spcBef>
              <a:spcAft>
                <a:spcPts val="0"/>
              </a:spcAft>
              <a:buClr>
                <a:srgbClr val="E46646"/>
              </a:buClr>
              <a:buSzPts val="2000"/>
              <a:buChar char="●"/>
            </a:pPr>
            <a:r>
              <a:rPr lang="en" sz="1700">
                <a:solidFill>
                  <a:srgbClr val="E46646"/>
                </a:solidFill>
              </a:rPr>
              <a:t>Tokenizing</a:t>
            </a:r>
            <a:endParaRPr sz="1700">
              <a:solidFill>
                <a:srgbClr val="E46646"/>
              </a:solidFill>
            </a:endParaRPr>
          </a:p>
          <a:p>
            <a:pPr indent="-336550" lvl="1" marL="914400" rtl="0" algn="l">
              <a:spcBef>
                <a:spcPts val="0"/>
              </a:spcBef>
              <a:spcAft>
                <a:spcPts val="0"/>
              </a:spcAft>
              <a:buSzPts val="1700"/>
              <a:buChar char="○"/>
            </a:pPr>
            <a:r>
              <a:rPr lang="en" sz="1700"/>
              <a:t>from collections import Counter</a:t>
            </a:r>
            <a:endParaRPr sz="1700"/>
          </a:p>
          <a:p>
            <a:pPr indent="-336550" lvl="1" marL="914400" rtl="0" algn="l">
              <a:spcBef>
                <a:spcPts val="0"/>
              </a:spcBef>
              <a:spcAft>
                <a:spcPts val="0"/>
              </a:spcAft>
              <a:buSzPts val="1700"/>
              <a:buChar char="○"/>
            </a:pPr>
            <a:r>
              <a:rPr lang="en" sz="1700"/>
              <a:t>from nltk.tokenize import word_tokenize</a:t>
            </a:r>
            <a:endParaRPr sz="1700"/>
          </a:p>
          <a:p>
            <a:pPr indent="-336550" lvl="1" marL="914400" rtl="0" algn="l">
              <a:spcBef>
                <a:spcPts val="0"/>
              </a:spcBef>
              <a:spcAft>
                <a:spcPts val="0"/>
              </a:spcAft>
              <a:buSzPts val="1700"/>
              <a:buChar char="○"/>
            </a:pPr>
            <a:r>
              <a:rPr lang="en" sz="1700"/>
              <a:t>From nltk.tag import pos_tag</a:t>
            </a:r>
            <a:endParaRPr sz="1700"/>
          </a:p>
          <a:p>
            <a:pPr indent="-355600" lvl="0" marL="457200" rtl="0" algn="l">
              <a:spcBef>
                <a:spcPts val="0"/>
              </a:spcBef>
              <a:spcAft>
                <a:spcPts val="0"/>
              </a:spcAft>
              <a:buClr>
                <a:srgbClr val="E46646"/>
              </a:buClr>
              <a:buSzPts val="2000"/>
              <a:buChar char="●"/>
            </a:pPr>
            <a:r>
              <a:rPr lang="en" sz="1700">
                <a:solidFill>
                  <a:srgbClr val="E46646"/>
                </a:solidFill>
              </a:rPr>
              <a:t>NLTK Spell Checker</a:t>
            </a:r>
            <a:endParaRPr sz="1700">
              <a:solidFill>
                <a:srgbClr val="E46646"/>
              </a:solidFill>
            </a:endParaRPr>
          </a:p>
          <a:p>
            <a:pPr indent="-336550" lvl="1" marL="914400" rtl="0" algn="l">
              <a:spcBef>
                <a:spcPts val="0"/>
              </a:spcBef>
              <a:spcAft>
                <a:spcPts val="0"/>
              </a:spcAft>
              <a:buSzPts val="1700"/>
              <a:buChar char="○"/>
            </a:pPr>
            <a:r>
              <a:rPr lang="en" sz="1700"/>
              <a:t>from nltk.corpus import stopwords, words</a:t>
            </a:r>
            <a:endParaRPr sz="1700"/>
          </a:p>
          <a:p>
            <a:pPr indent="-336550" lvl="0" marL="457200" rtl="0" algn="l">
              <a:spcBef>
                <a:spcPts val="0"/>
              </a:spcBef>
              <a:spcAft>
                <a:spcPts val="0"/>
              </a:spcAft>
              <a:buClr>
                <a:srgbClr val="E46646"/>
              </a:buClr>
              <a:buSzPts val="1700"/>
              <a:buChar char="●"/>
            </a:pPr>
            <a:r>
              <a:rPr lang="en" sz="1700">
                <a:solidFill>
                  <a:srgbClr val="E46646"/>
                </a:solidFill>
              </a:rPr>
              <a:t>Word Lemmatizer</a:t>
            </a:r>
            <a:endParaRPr sz="1700">
              <a:solidFill>
                <a:srgbClr val="E46646"/>
              </a:solidFill>
            </a:endParaRPr>
          </a:p>
          <a:p>
            <a:pPr indent="-336550" lvl="1" marL="914400" rtl="0" algn="l">
              <a:spcBef>
                <a:spcPts val="0"/>
              </a:spcBef>
              <a:spcAft>
                <a:spcPts val="0"/>
              </a:spcAft>
              <a:buSzPts val="1700"/>
              <a:buChar char="○"/>
            </a:pPr>
            <a:r>
              <a:rPr lang="en" sz="1700"/>
              <a:t>from nltk.stem import WordNetLemmatizer</a:t>
            </a:r>
            <a:endParaRPr sz="1700"/>
          </a:p>
          <a:p>
            <a:pPr indent="0" lvl="0" marL="0" rtl="0" algn="l">
              <a:spcBef>
                <a:spcPts val="1200"/>
              </a:spcBef>
              <a:spcAft>
                <a:spcPts val="1200"/>
              </a:spcAft>
              <a:buNone/>
            </a:pPr>
            <a:r>
              <a:t/>
            </a:r>
            <a:endParaRPr sz="1700"/>
          </a:p>
        </p:txBody>
      </p:sp>
      <p:pic>
        <p:nvPicPr>
          <p:cNvPr id="168" name="Google Shape;168;p28"/>
          <p:cNvPicPr preferRelativeResize="0"/>
          <p:nvPr/>
        </p:nvPicPr>
        <p:blipFill>
          <a:blip r:embed="rId3">
            <a:alphaModFix/>
          </a:blip>
          <a:stretch>
            <a:fillRect/>
          </a:stretch>
        </p:blipFill>
        <p:spPr>
          <a:xfrm>
            <a:off x="4752025" y="1429650"/>
            <a:ext cx="4391976" cy="2470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t>Tech Bubble</a:t>
            </a:r>
            <a:r>
              <a:rPr lang="en"/>
              <a:t> for Goal #1: Viz Part</a:t>
            </a:r>
            <a:endParaRPr/>
          </a:p>
        </p:txBody>
      </p:sp>
      <p:sp>
        <p:nvSpPr>
          <p:cNvPr id="174" name="Google Shape;174;p29"/>
          <p:cNvSpPr txBox="1"/>
          <p:nvPr>
            <p:ph idx="1" type="body"/>
          </p:nvPr>
        </p:nvSpPr>
        <p:spPr>
          <a:xfrm>
            <a:off x="311700" y="1152475"/>
            <a:ext cx="39243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chemeClr val="accent5"/>
              </a:buClr>
              <a:buSzPts val="1700"/>
              <a:buChar char="●"/>
            </a:pPr>
            <a:r>
              <a:rPr lang="en" sz="1700">
                <a:solidFill>
                  <a:schemeClr val="accent5"/>
                </a:solidFill>
              </a:rPr>
              <a:t>List v.s. Set in Python</a:t>
            </a:r>
            <a:endParaRPr sz="1700">
              <a:solidFill>
                <a:schemeClr val="accent5"/>
              </a:solidFill>
            </a:endParaRPr>
          </a:p>
          <a:p>
            <a:pPr indent="-336550" lvl="1" marL="914400" rtl="0" algn="l">
              <a:spcBef>
                <a:spcPts val="0"/>
              </a:spcBef>
              <a:spcAft>
                <a:spcPts val="0"/>
              </a:spcAft>
              <a:buSzPts val="1700"/>
              <a:buChar char="○"/>
            </a:pPr>
            <a:r>
              <a:rPr lang="en" sz="1700"/>
              <a:t>Lists allow duplicates; Sets do not allow duplicates. </a:t>
            </a:r>
            <a:endParaRPr sz="1700"/>
          </a:p>
          <a:p>
            <a:pPr indent="-336550" lvl="1" marL="914400" rtl="0" algn="l">
              <a:spcBef>
                <a:spcPts val="0"/>
              </a:spcBef>
              <a:spcAft>
                <a:spcPts val="0"/>
              </a:spcAft>
              <a:buSzPts val="1700"/>
              <a:buChar char="○"/>
            </a:pPr>
            <a:r>
              <a:rPr lang="en" sz="1700"/>
              <a:t>from collections import Counter</a:t>
            </a:r>
            <a:endParaRPr sz="1700">
              <a:solidFill>
                <a:schemeClr val="accent4"/>
              </a:solidFill>
            </a:endParaRPr>
          </a:p>
          <a:p>
            <a:pPr indent="-355600" lvl="0" marL="457200" rtl="0" algn="l">
              <a:spcBef>
                <a:spcPts val="0"/>
              </a:spcBef>
              <a:spcAft>
                <a:spcPts val="0"/>
              </a:spcAft>
              <a:buClr>
                <a:schemeClr val="accent5"/>
              </a:buClr>
              <a:buSzPts val="2000"/>
              <a:buChar char="●"/>
            </a:pPr>
            <a:r>
              <a:rPr lang="en" sz="1700">
                <a:solidFill>
                  <a:schemeClr val="accent5"/>
                </a:solidFill>
              </a:rPr>
              <a:t>Visualization</a:t>
            </a:r>
            <a:endParaRPr sz="1700">
              <a:solidFill>
                <a:schemeClr val="accent5"/>
              </a:solidFill>
            </a:endParaRPr>
          </a:p>
          <a:p>
            <a:pPr indent="-336550" lvl="1" marL="914400" rtl="0" algn="l">
              <a:spcBef>
                <a:spcPts val="0"/>
              </a:spcBef>
              <a:spcAft>
                <a:spcPts val="0"/>
              </a:spcAft>
              <a:buSzPts val="1700"/>
              <a:buChar char="○"/>
            </a:pPr>
            <a:r>
              <a:rPr lang="en" sz="1700"/>
              <a:t>from wordcloud import WordCloud</a:t>
            </a:r>
            <a:endParaRPr sz="1700"/>
          </a:p>
          <a:p>
            <a:pPr indent="-336550" lvl="1" marL="914400" rtl="0" algn="l">
              <a:spcBef>
                <a:spcPts val="0"/>
              </a:spcBef>
              <a:spcAft>
                <a:spcPts val="0"/>
              </a:spcAft>
              <a:buSzPts val="1700"/>
              <a:buChar char="○"/>
            </a:pPr>
            <a:r>
              <a:rPr lang="en" sz="1700"/>
              <a:t>import matplotlib.pyplot as plt</a:t>
            </a:r>
            <a:endParaRPr sz="1700"/>
          </a:p>
        </p:txBody>
      </p:sp>
      <p:pic>
        <p:nvPicPr>
          <p:cNvPr id="175" name="Google Shape;175;p29"/>
          <p:cNvPicPr preferRelativeResize="0"/>
          <p:nvPr/>
        </p:nvPicPr>
        <p:blipFill>
          <a:blip r:embed="rId3">
            <a:alphaModFix/>
          </a:blip>
          <a:stretch>
            <a:fillRect/>
          </a:stretch>
        </p:blipFill>
        <p:spPr>
          <a:xfrm>
            <a:off x="4694924" y="946675"/>
            <a:ext cx="4237976" cy="3622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Goal #1. WHAT CHANGED?</a:t>
            </a:r>
            <a:endParaRPr/>
          </a:p>
          <a:p>
            <a:pPr indent="0" lvl="0" marL="0" rtl="0" algn="l">
              <a:spcBef>
                <a:spcPts val="0"/>
              </a:spcBef>
              <a:spcAft>
                <a:spcPts val="0"/>
              </a:spcAft>
              <a:buNone/>
            </a:pPr>
            <a:r>
              <a:t/>
            </a:r>
            <a:endParaRPr/>
          </a:p>
        </p:txBody>
      </p:sp>
      <p:sp>
        <p:nvSpPr>
          <p:cNvPr id="181" name="Google Shape;181;p30"/>
          <p:cNvSpPr txBox="1"/>
          <p:nvPr>
            <p:ph idx="1" type="body"/>
          </p:nvPr>
        </p:nvSpPr>
        <p:spPr>
          <a:xfrm>
            <a:off x="311700" y="1152475"/>
            <a:ext cx="2525700" cy="7737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1200"/>
              </a:spcAft>
              <a:buNone/>
            </a:pPr>
            <a:r>
              <a:rPr lang="en"/>
              <a:t>Q1:</a:t>
            </a:r>
            <a:r>
              <a:rPr lang="en"/>
              <a:t> What are things that make you glad to live in Grinnell?</a:t>
            </a:r>
            <a:endParaRPr/>
          </a:p>
        </p:txBody>
      </p:sp>
      <p:graphicFrame>
        <p:nvGraphicFramePr>
          <p:cNvPr id="182" name="Google Shape;182;p30"/>
          <p:cNvGraphicFramePr/>
          <p:nvPr/>
        </p:nvGraphicFramePr>
        <p:xfrm>
          <a:off x="311700" y="2068250"/>
          <a:ext cx="3000000" cy="3000000"/>
        </p:xfrm>
        <a:graphic>
          <a:graphicData uri="http://schemas.openxmlformats.org/drawingml/2006/table">
            <a:tbl>
              <a:tblPr>
                <a:noFill/>
                <a:tableStyleId>{2944FC62-B2D7-4AB7-B1F1-1D0D3DAE2DF8}</a:tableStyleId>
              </a:tblPr>
              <a:tblGrid>
                <a:gridCol w="1197250"/>
                <a:gridCol w="710975"/>
                <a:gridCol w="617450"/>
              </a:tblGrid>
              <a:tr h="381000">
                <a:tc>
                  <a:txBody>
                    <a:bodyPr/>
                    <a:lstStyle/>
                    <a:p>
                      <a:pPr indent="0" lvl="0" marL="0" rtl="0" algn="l">
                        <a:spcBef>
                          <a:spcPts val="0"/>
                        </a:spcBef>
                        <a:spcAft>
                          <a:spcPts val="0"/>
                        </a:spcAft>
                        <a:buNone/>
                      </a:pPr>
                      <a:r>
                        <a:rPr lang="en">
                          <a:solidFill>
                            <a:schemeClr val="dk1"/>
                          </a:solidFill>
                        </a:rPr>
                        <a:t>Words</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Before</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After</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Community</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141</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134</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Town</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95</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97</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Small</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89</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84</a:t>
                      </a:r>
                      <a:endParaRPr>
                        <a:solidFill>
                          <a:schemeClr val="dk1"/>
                        </a:solidFill>
                      </a:endParaRPr>
                    </a:p>
                  </a:txBody>
                  <a:tcPr marT="91425" marB="91425" marR="91425" marL="91425"/>
                </a:tc>
              </a:tr>
            </a:tbl>
          </a:graphicData>
        </a:graphic>
      </p:graphicFrame>
      <p:graphicFrame>
        <p:nvGraphicFramePr>
          <p:cNvPr id="183" name="Google Shape;183;p30"/>
          <p:cNvGraphicFramePr/>
          <p:nvPr/>
        </p:nvGraphicFramePr>
        <p:xfrm>
          <a:off x="3045200" y="2068250"/>
          <a:ext cx="3000000" cy="3000000"/>
        </p:xfrm>
        <a:graphic>
          <a:graphicData uri="http://schemas.openxmlformats.org/drawingml/2006/table">
            <a:tbl>
              <a:tblPr>
                <a:noFill/>
                <a:tableStyleId>{2944FC62-B2D7-4AB7-B1F1-1D0D3DAE2DF8}</a:tableStyleId>
              </a:tblPr>
              <a:tblGrid>
                <a:gridCol w="1197250"/>
                <a:gridCol w="710975"/>
                <a:gridCol w="617450"/>
              </a:tblGrid>
              <a:tr h="381000">
                <a:tc>
                  <a:txBody>
                    <a:bodyPr/>
                    <a:lstStyle/>
                    <a:p>
                      <a:pPr indent="0" lvl="0" marL="0" rtl="0" algn="l">
                        <a:spcBef>
                          <a:spcPts val="0"/>
                        </a:spcBef>
                        <a:spcAft>
                          <a:spcPts val="0"/>
                        </a:spcAft>
                        <a:buNone/>
                      </a:pPr>
                      <a:r>
                        <a:rPr lang="en">
                          <a:solidFill>
                            <a:schemeClr val="dk1"/>
                          </a:solidFill>
                        </a:rPr>
                        <a:t>Words</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Before</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After</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Community</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74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74</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Town</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60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62</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Grinnell</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57</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58</a:t>
                      </a:r>
                      <a:endParaRPr>
                        <a:solidFill>
                          <a:schemeClr val="dk1"/>
                        </a:solidFill>
                      </a:endParaRPr>
                    </a:p>
                  </a:txBody>
                  <a:tcPr marT="91425" marB="91425" marR="91425" marL="91425"/>
                </a:tc>
              </a:tr>
            </a:tbl>
          </a:graphicData>
        </a:graphic>
      </p:graphicFrame>
      <p:graphicFrame>
        <p:nvGraphicFramePr>
          <p:cNvPr id="184" name="Google Shape;184;p30"/>
          <p:cNvGraphicFramePr/>
          <p:nvPr/>
        </p:nvGraphicFramePr>
        <p:xfrm>
          <a:off x="5928325" y="2068250"/>
          <a:ext cx="3000000" cy="3000000"/>
        </p:xfrm>
        <a:graphic>
          <a:graphicData uri="http://schemas.openxmlformats.org/drawingml/2006/table">
            <a:tbl>
              <a:tblPr>
                <a:noFill/>
                <a:tableStyleId>{2944FC62-B2D7-4AB7-B1F1-1D0D3DAE2DF8}</a:tableStyleId>
              </a:tblPr>
              <a:tblGrid>
                <a:gridCol w="1197250"/>
                <a:gridCol w="710975"/>
                <a:gridCol w="617450"/>
              </a:tblGrid>
              <a:tr h="381000">
                <a:tc>
                  <a:txBody>
                    <a:bodyPr/>
                    <a:lstStyle/>
                    <a:p>
                      <a:pPr indent="0" lvl="0" marL="0" rtl="0" algn="l">
                        <a:spcBef>
                          <a:spcPts val="0"/>
                        </a:spcBef>
                        <a:spcAft>
                          <a:spcPts val="0"/>
                        </a:spcAft>
                        <a:buNone/>
                      </a:pPr>
                      <a:r>
                        <a:rPr lang="en">
                          <a:solidFill>
                            <a:schemeClr val="dk1"/>
                          </a:solidFill>
                        </a:rPr>
                        <a:t>Words</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Before</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After</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Lack</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149</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117</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Restaurant</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79</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85</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Community</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98</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78</a:t>
                      </a:r>
                      <a:endParaRPr>
                        <a:solidFill>
                          <a:schemeClr val="dk1"/>
                        </a:solidFill>
                      </a:endParaRPr>
                    </a:p>
                  </a:txBody>
                  <a:tcPr marT="91425" marB="91425" marR="91425" marL="91425"/>
                </a:tc>
              </a:tr>
            </a:tbl>
          </a:graphicData>
        </a:graphic>
      </p:graphicFrame>
      <p:sp>
        <p:nvSpPr>
          <p:cNvPr id="185" name="Google Shape;185;p30"/>
          <p:cNvSpPr txBox="1"/>
          <p:nvPr>
            <p:ph idx="1" type="body"/>
          </p:nvPr>
        </p:nvSpPr>
        <p:spPr>
          <a:xfrm>
            <a:off x="3045188" y="1156125"/>
            <a:ext cx="2525700" cy="7737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1200"/>
              </a:spcAft>
              <a:buNone/>
            </a:pPr>
            <a:r>
              <a:rPr lang="en"/>
              <a:t>Q2: What things have the greatest positive impact on your quality of life in Grinnell?</a:t>
            </a:r>
            <a:endParaRPr/>
          </a:p>
        </p:txBody>
      </p:sp>
      <p:sp>
        <p:nvSpPr>
          <p:cNvPr id="186" name="Google Shape;186;p30"/>
          <p:cNvSpPr txBox="1"/>
          <p:nvPr>
            <p:ph idx="1" type="body"/>
          </p:nvPr>
        </p:nvSpPr>
        <p:spPr>
          <a:xfrm>
            <a:off x="6077975" y="1156138"/>
            <a:ext cx="2525700" cy="7737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1200"/>
              </a:spcAft>
              <a:buNone/>
            </a:pPr>
            <a:r>
              <a:rPr lang="en"/>
              <a:t>Q8: What things have frustrated you about living in Grinnell?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Q1: </a:t>
            </a:r>
            <a:r>
              <a:rPr lang="en" sz="1800">
                <a:solidFill>
                  <a:schemeClr val="accent3"/>
                </a:solidFill>
                <a:latin typeface="Average"/>
                <a:ea typeface="Average"/>
                <a:cs typeface="Average"/>
                <a:sym typeface="Average"/>
              </a:rPr>
              <a:t>What are things that make you glad to live in Grinnell?</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sp>
        <p:nvSpPr>
          <p:cNvPr id="192" name="Google Shape;192;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3" name="Google Shape;193;p31"/>
          <p:cNvPicPr preferRelativeResize="0"/>
          <p:nvPr/>
        </p:nvPicPr>
        <p:blipFill>
          <a:blip r:embed="rId3">
            <a:alphaModFix/>
          </a:blip>
          <a:stretch>
            <a:fillRect/>
          </a:stretch>
        </p:blipFill>
        <p:spPr>
          <a:xfrm>
            <a:off x="586800" y="1061725"/>
            <a:ext cx="3791550" cy="3791550"/>
          </a:xfrm>
          <a:prstGeom prst="rect">
            <a:avLst/>
          </a:prstGeom>
          <a:noFill/>
          <a:ln>
            <a:noFill/>
          </a:ln>
        </p:spPr>
      </p:pic>
      <p:pic>
        <p:nvPicPr>
          <p:cNvPr id="194" name="Google Shape;194;p31"/>
          <p:cNvPicPr preferRelativeResize="0"/>
          <p:nvPr/>
        </p:nvPicPr>
        <p:blipFill>
          <a:blip r:embed="rId4">
            <a:alphaModFix/>
          </a:blip>
          <a:stretch>
            <a:fillRect/>
          </a:stretch>
        </p:blipFill>
        <p:spPr>
          <a:xfrm>
            <a:off x="4756072" y="1061713"/>
            <a:ext cx="4076225" cy="3597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